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5614B-5071-4584-92AB-CFA0E7AF617C}" v="2" dt="2019-10-07T16:30:28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24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ottwieser Tobias" userId="023deaa1-c393-4577-b839-72b4ea2642d3" providerId="ADAL" clId="{77D5614B-5071-4584-92AB-CFA0E7AF617C}"/>
    <pc:docChg chg="modSld">
      <pc:chgData name="Schrottwieser Tobias" userId="023deaa1-c393-4577-b839-72b4ea2642d3" providerId="ADAL" clId="{77D5614B-5071-4584-92AB-CFA0E7AF617C}" dt="2019-10-07T16:33:47.493" v="250" actId="20577"/>
      <pc:docMkLst>
        <pc:docMk/>
      </pc:docMkLst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60604619" sldId="256"/>
        </pc:sldMkLst>
      </pc:sldChg>
      <pc:sldChg chg="modTransition modNotesTx">
        <pc:chgData name="Schrottwieser Tobias" userId="023deaa1-c393-4577-b839-72b4ea2642d3" providerId="ADAL" clId="{77D5614B-5071-4584-92AB-CFA0E7AF617C}" dt="2019-10-07T16:33:23.939" v="247" actId="20577"/>
        <pc:sldMkLst>
          <pc:docMk/>
          <pc:sldMk cId="2177142574" sldId="257"/>
        </pc:sldMkLst>
      </pc:sldChg>
      <pc:sldChg chg="modSp modTransition">
        <pc:chgData name="Schrottwieser Tobias" userId="023deaa1-c393-4577-b839-72b4ea2642d3" providerId="ADAL" clId="{77D5614B-5071-4584-92AB-CFA0E7AF617C}" dt="2019-10-07T16:33:47.493" v="250" actId="20577"/>
        <pc:sldMkLst>
          <pc:docMk/>
          <pc:sldMk cId="1777675003" sldId="258"/>
        </pc:sldMkLst>
        <pc:spChg chg="mod">
          <ac:chgData name="Schrottwieser Tobias" userId="023deaa1-c393-4577-b839-72b4ea2642d3" providerId="ADAL" clId="{77D5614B-5071-4584-92AB-CFA0E7AF617C}" dt="2019-10-07T16:33:47.493" v="250" actId="20577"/>
          <ac:spMkLst>
            <pc:docMk/>
            <pc:sldMk cId="1777675003" sldId="258"/>
            <ac:spMk id="3" creationId="{1631B459-F19D-4852-9D15-6C38755CE086}"/>
          </ac:spMkLst>
        </pc:spChg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57808516" sldId="259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451457509" sldId="260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1267241" sldId="261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353619611" sldId="262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2905441756" sldId="263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086526111" sldId="264"/>
        </pc:sldMkLst>
      </pc:sldChg>
      <pc:sldChg chg="modTransition">
        <pc:chgData name="Schrottwieser Tobias" userId="023deaa1-c393-4577-b839-72b4ea2642d3" providerId="ADAL" clId="{77D5614B-5071-4584-92AB-CFA0E7AF617C}" dt="2019-10-07T16:30:28.968" v="1"/>
        <pc:sldMkLst>
          <pc:docMk/>
          <pc:sldMk cId="126810787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B2C5-5AA4-45E9-BF8A-296FBFEDD6AB}" type="datetimeFigureOut">
              <a:rPr lang="de-DE" smtClean="0"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41219-9863-4F88-8F70-2BB8B3D8F4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Tobias Weiss (Einleitung, Teamvorstellung)</a:t>
            </a:r>
          </a:p>
          <a:p>
            <a:r>
              <a:rPr lang="de-DE" dirty="0"/>
              <a:t>Nils Brugger (Projektziele, Nutzen)</a:t>
            </a:r>
          </a:p>
          <a:p>
            <a:r>
              <a:rPr lang="de-DE" dirty="0"/>
              <a:t>Kalian Danzer (Hauptaufgaben, Meilensteine)</a:t>
            </a:r>
          </a:p>
          <a:p>
            <a:r>
              <a:rPr lang="de-DE" dirty="0"/>
              <a:t>Tobias Schrottwieser (Aufwandsschätzung, Aktueller Stand, Ende)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41219-9863-4F88-8F70-2BB8B3D8F4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0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39802-67E6-49E9-ADC7-31EADD36A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Local Admin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8BB473-5296-4066-9893-1BD0AF09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Für Burger King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87BB428F-86CB-41F1-8660-E26754A11DC2}"/>
              </a:ext>
            </a:extLst>
          </p:cNvPr>
          <p:cNvSpPr txBox="1">
            <a:spLocks/>
          </p:cNvSpPr>
          <p:nvPr/>
        </p:nvSpPr>
        <p:spPr>
          <a:xfrm>
            <a:off x="0" y="5880379"/>
            <a:ext cx="12192000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Von Schrottwieser, Brugger, Danzer, Weiss								07.10.2019</a:t>
            </a:r>
          </a:p>
        </p:txBody>
      </p:sp>
    </p:spTree>
    <p:extLst>
      <p:ext uri="{BB962C8B-B14F-4D97-AF65-F5344CB8AC3E}">
        <p14:creationId xmlns:p14="http://schemas.microsoft.com/office/powerpoint/2010/main" val="246060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AF22-5083-4956-AA67-EE102B25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379765"/>
            <a:ext cx="9291215" cy="1049235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26810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0926-EDF7-498D-AFB6-24FAF416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C549-40A4-476B-8DD6-CE08C3E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Aufwandsschätzung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4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63114-998B-4B66-A5D8-09C56A93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Teamvorstellung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31B459-F19D-4852-9D15-6C38755C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Projektleiter: Tobias Schrottwieser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Nils Brugger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Kalian Danzer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Backend-Developer: Tobias Weiss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Projektbetreuerin: Lisa Vittori</a:t>
            </a:r>
          </a:p>
        </p:txBody>
      </p:sp>
    </p:spTree>
    <p:extLst>
      <p:ext uri="{BB962C8B-B14F-4D97-AF65-F5344CB8AC3E}">
        <p14:creationId xmlns:p14="http://schemas.microsoft.com/office/powerpoint/2010/main" val="1777675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8E6E3-7FC2-43A0-8A97-2F44876D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05FA2-DA71-4933-A86E-11B056C4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Überblick schaffen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Akzeptanz erreichen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Webapplikation erreichbar machen</a:t>
            </a:r>
          </a:p>
        </p:txBody>
      </p:sp>
    </p:spTree>
    <p:extLst>
      <p:ext uri="{BB962C8B-B14F-4D97-AF65-F5344CB8AC3E}">
        <p14:creationId xmlns:p14="http://schemas.microsoft.com/office/powerpoint/2010/main" val="105780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B4A41-39B9-48D8-84EF-40EE54C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Nutzen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Platzersparnis ~3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Mappen &amp; Papier Reduktion</a:t>
                </a:r>
              </a:p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Zeitersparnis ~6 Stunden/Woche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Schnellere Recherche</a:t>
                </a:r>
              </a:p>
              <a:p>
                <a:pPr lvl="1"/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Dienstplan Erstellung</a:t>
                </a: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3196F8-700F-4083-A5BA-D1BB5904F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457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8F2A5-C892-40D2-81A3-0F877298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Hauptaufgaben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70EE38-EB1A-4283-AD2F-3EBE7CBB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Verringerter Papierverbrauch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Problemprävention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Dokumentation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Verbessertes Zeitmanagement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Individuelle Verwaltung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28785-EFBE-4614-AF9E-2A3C5DDD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Meilensteine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F8909B-9D57-401C-89D3-32943BA6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Projektstart erfolgt						07.11.2019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Softwareentwicklung						09.12.2019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						16.12.2019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Testing							30.12.2019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Debugging							15.01.2020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Projektabschluss						18.01.2020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9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0F211-C270-44D3-8335-3F8513FE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Aufwandschätzung (Stand 07.10.2019)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F804AD4-2197-4C90-A19C-0DF6CB977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85177"/>
              </p:ext>
            </p:extLst>
          </p:nvPr>
        </p:nvGraphicFramePr>
        <p:xfrm>
          <a:off x="489284" y="1878708"/>
          <a:ext cx="11213432" cy="372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79">
                  <a:extLst>
                    <a:ext uri="{9D8B030D-6E8A-4147-A177-3AD203B41FA5}">
                      <a16:colId xmlns:a16="http://schemas.microsoft.com/office/drawing/2014/main" val="1422668662"/>
                    </a:ext>
                  </a:extLst>
                </a:gridCol>
                <a:gridCol w="2775284">
                  <a:extLst>
                    <a:ext uri="{9D8B030D-6E8A-4147-A177-3AD203B41FA5}">
                      <a16:colId xmlns:a16="http://schemas.microsoft.com/office/drawing/2014/main" val="1461458662"/>
                    </a:ext>
                  </a:extLst>
                </a:gridCol>
                <a:gridCol w="3080085">
                  <a:extLst>
                    <a:ext uri="{9D8B030D-6E8A-4147-A177-3AD203B41FA5}">
                      <a16:colId xmlns:a16="http://schemas.microsoft.com/office/drawing/2014/main" val="1792498997"/>
                    </a:ext>
                  </a:extLst>
                </a:gridCol>
                <a:gridCol w="2927684">
                  <a:extLst>
                    <a:ext uri="{9D8B030D-6E8A-4147-A177-3AD203B41FA5}">
                      <a16:colId xmlns:a16="http://schemas.microsoft.com/office/drawing/2014/main" val="1259471005"/>
                    </a:ext>
                  </a:extLst>
                </a:gridCol>
              </a:tblGrid>
              <a:tr h="440426">
                <a:tc>
                  <a:txBody>
                    <a:bodyPr/>
                    <a:lstStyle/>
                    <a:p>
                      <a:endParaRPr lang="de-D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Schätzung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Adjustierung (in Stunden)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Ist-Wert (in Stunden)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4589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Projektstart erfolgt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36138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33184"/>
                  </a:ext>
                </a:extLst>
              </a:tr>
              <a:tr h="76018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10204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4522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Debuggen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04346"/>
                  </a:ext>
                </a:extLst>
              </a:tr>
              <a:tr h="440426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Gesamt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6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41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4F14B-8676-4B76-9C0A-F6A92B5B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Aktueller Stand </a:t>
            </a:r>
            <a:r>
              <a:rPr lang="de-DE" dirty="0"/>
              <a:t>(Stand 07.10.2019)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C943E2-6902-4F11-B224-AF7A53B5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Dokumente								60%</a:t>
            </a:r>
          </a:p>
          <a:p>
            <a:pPr fontAlgn="t"/>
            <a:r>
              <a:rPr lang="de-DE" dirty="0"/>
              <a:t>Softwareentwicklung							20%</a:t>
            </a:r>
          </a:p>
          <a:p>
            <a:pPr fontAlgn="t"/>
            <a:r>
              <a:rPr lang="de-DE" dirty="0"/>
              <a:t>Implementierung							0%</a:t>
            </a:r>
          </a:p>
          <a:p>
            <a:pPr fontAlgn="t"/>
            <a:r>
              <a:rPr lang="de-DE" dirty="0"/>
              <a:t>Testing								0%</a:t>
            </a:r>
          </a:p>
          <a:p>
            <a:pPr fontAlgn="t"/>
            <a:r>
              <a:rPr lang="de-DE" dirty="0"/>
              <a:t>Debuggen								0%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2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58808CF52984040B987816AAA774D13" ma:contentTypeVersion="8" ma:contentTypeDescription="Ein neues Dokument erstellen." ma:contentTypeScope="" ma:versionID="dad82a5d1e09829d39ae01e89a9f4de9">
  <xsd:schema xmlns:xsd="http://www.w3.org/2001/XMLSchema" xmlns:xs="http://www.w3.org/2001/XMLSchema" xmlns:p="http://schemas.microsoft.com/office/2006/metadata/properties" xmlns:ns3="96baf148-0394-4110-8b73-6de8c89f3de6" targetNamespace="http://schemas.microsoft.com/office/2006/metadata/properties" ma:root="true" ma:fieldsID="130664f8bac5d18401831ccb17eb2518" ns3:_="">
    <xsd:import namespace="96baf148-0394-4110-8b73-6de8c89f3d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baf148-0394-4110-8b73-6de8c89f3d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734148-9752-4142-B8F2-4FC777AA4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baf148-0394-4110-8b73-6de8c89f3d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3D70BE-6769-44A8-BEFF-67F10EC2FF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7774E8-F775-4602-B1E0-1FE6C8DEEA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0</TotalTime>
  <Words>172</Words>
  <Application>Microsoft Office PowerPoint</Application>
  <PresentationFormat>Breitbild</PresentationFormat>
  <Paragraphs>86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Rockwell</vt:lpstr>
      <vt:lpstr>Katalog</vt:lpstr>
      <vt:lpstr>Local Admin</vt:lpstr>
      <vt:lpstr>Inhaltsverzeichnis</vt:lpstr>
      <vt:lpstr>Teamvorstellung</vt:lpstr>
      <vt:lpstr>Projektziele</vt:lpstr>
      <vt:lpstr>Nutzen</vt:lpstr>
      <vt:lpstr>Hauptaufgaben</vt:lpstr>
      <vt:lpstr>Meilensteine</vt:lpstr>
      <vt:lpstr>Aufwandschätzung (Stand 07.10.2019)</vt:lpstr>
      <vt:lpstr>Aktueller Stand (Stand 07.10.2019)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Admin</dc:title>
  <dc:creator>Schrottwieser Tobias</dc:creator>
  <cp:lastModifiedBy>Schrottwieser Tobias</cp:lastModifiedBy>
  <cp:revision>12</cp:revision>
  <dcterms:created xsi:type="dcterms:W3CDTF">2019-10-07T14:31:35Z</dcterms:created>
  <dcterms:modified xsi:type="dcterms:W3CDTF">2019-10-07T16:33:51Z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0x010100258808CF52984040B987816AAA774D13</vt:lpwstr>
  </property>
</Properties>
</file>