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BC6B61-9F96-4DB3-A250-F19C7281728D}" v="20" dt="2019-11-13T15:34:32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rottwieser" userId="023deaa1-c393-4577-b839-72b4ea2642d3" providerId="ADAL" clId="{77D5614B-5071-4584-92AB-CFA0E7AF617C}"/>
    <pc:docChg chg="modSld">
      <pc:chgData name="Tobias Schrottwieser" userId="023deaa1-c393-4577-b839-72b4ea2642d3" providerId="ADAL" clId="{77D5614B-5071-4584-92AB-CFA0E7AF617C}" dt="2019-10-09T13:05:26.712" v="168" actId="20577"/>
      <pc:docMkLst>
        <pc:docMk/>
      </pc:docMkLst>
      <pc:sldChg chg="modSp">
        <pc:chgData name="Tobias Schrottwieser" userId="023deaa1-c393-4577-b839-72b4ea2642d3" providerId="ADAL" clId="{77D5614B-5071-4584-92AB-CFA0E7AF617C}" dt="2019-10-09T13:05:26.712" v="168" actId="20577"/>
        <pc:sldMkLst>
          <pc:docMk/>
          <pc:sldMk cId="2905441756" sldId="263"/>
        </pc:sldMkLst>
        <pc:graphicFrameChg chg="modGraphic">
          <ac:chgData name="Tobias Schrottwieser" userId="023deaa1-c393-4577-b839-72b4ea2642d3" providerId="ADAL" clId="{77D5614B-5071-4584-92AB-CFA0E7AF617C}" dt="2019-10-09T13:05:26.712" v="168" actId="20577"/>
          <ac:graphicFrameMkLst>
            <pc:docMk/>
            <pc:sldMk cId="2905441756" sldId="263"/>
            <ac:graphicFrameMk id="6" creationId="{EF804AD4-2197-4C90-A19C-0DF6CB977C24}"/>
          </ac:graphicFrameMkLst>
        </pc:graphicFrameChg>
      </pc:sldChg>
    </pc:docChg>
  </pc:docChgLst>
  <pc:docChgLst>
    <pc:chgData name="Schrottwieser Tobias" userId="023deaa1-c393-4577-b839-72b4ea2642d3" providerId="ADAL" clId="{CFBC6B61-9F96-4DB3-A250-F19C7281728D}"/>
    <pc:docChg chg="modSld">
      <pc:chgData name="Schrottwieser Tobias" userId="023deaa1-c393-4577-b839-72b4ea2642d3" providerId="ADAL" clId="{CFBC6B61-9F96-4DB3-A250-F19C7281728D}" dt="2019-11-13T15:34:32.199" v="17" actId="20577"/>
      <pc:docMkLst>
        <pc:docMk/>
      </pc:docMkLst>
      <pc:sldChg chg="modSp">
        <pc:chgData name="Schrottwieser Tobias" userId="023deaa1-c393-4577-b839-72b4ea2642d3" providerId="ADAL" clId="{CFBC6B61-9F96-4DB3-A250-F19C7281728D}" dt="2019-11-13T13:42:52.433" v="10" actId="20577"/>
        <pc:sldMkLst>
          <pc:docMk/>
          <pc:sldMk cId="2460604619" sldId="256"/>
        </pc:sldMkLst>
        <pc:spChg chg="mod">
          <ac:chgData name="Schrottwieser Tobias" userId="023deaa1-c393-4577-b839-72b4ea2642d3" providerId="ADAL" clId="{CFBC6B61-9F96-4DB3-A250-F19C7281728D}" dt="2019-11-13T13:42:52.433" v="10" actId="20577"/>
          <ac:spMkLst>
            <pc:docMk/>
            <pc:sldMk cId="2460604619" sldId="256"/>
            <ac:spMk id="4" creationId="{87BB428F-86CB-41F1-8660-E26754A11DC2}"/>
          </ac:spMkLst>
        </pc:spChg>
      </pc:sldChg>
      <pc:sldChg chg="modSp">
        <pc:chgData name="Schrottwieser Tobias" userId="023deaa1-c393-4577-b839-72b4ea2642d3" providerId="ADAL" clId="{CFBC6B61-9F96-4DB3-A250-F19C7281728D}" dt="2019-11-13T15:34:32.199" v="17" actId="20577"/>
        <pc:sldMkLst>
          <pc:docMk/>
          <pc:sldMk cId="353619611" sldId="262"/>
        </pc:sldMkLst>
        <pc:spChg chg="mod">
          <ac:chgData name="Schrottwieser Tobias" userId="023deaa1-c393-4577-b839-72b4ea2642d3" providerId="ADAL" clId="{CFBC6B61-9F96-4DB3-A250-F19C7281728D}" dt="2019-11-13T15:34:32.199" v="17" actId="20577"/>
          <ac:spMkLst>
            <pc:docMk/>
            <pc:sldMk cId="353619611" sldId="262"/>
            <ac:spMk id="3" creationId="{35F8909B-9D57-401C-89D3-32943BA6E84F}"/>
          </ac:spMkLst>
        </pc:spChg>
      </pc:sldChg>
      <pc:sldChg chg="modSp modNotesTx">
        <pc:chgData name="Schrottwieser Tobias" userId="023deaa1-c393-4577-b839-72b4ea2642d3" providerId="ADAL" clId="{CFBC6B61-9F96-4DB3-A250-F19C7281728D}" dt="2019-11-13T15:28:10.017" v="15" actId="20577"/>
        <pc:sldMkLst>
          <pc:docMk/>
          <pc:sldMk cId="2905441756" sldId="263"/>
        </pc:sldMkLst>
        <pc:graphicFrameChg chg="modGraphic">
          <ac:chgData name="Schrottwieser Tobias" userId="023deaa1-c393-4577-b839-72b4ea2642d3" providerId="ADAL" clId="{CFBC6B61-9F96-4DB3-A250-F19C7281728D}" dt="2019-11-13T15:25:44.228" v="14" actId="20577"/>
          <ac:graphicFrameMkLst>
            <pc:docMk/>
            <pc:sldMk cId="2905441756" sldId="263"/>
            <ac:graphicFrameMk id="6" creationId="{EF804AD4-2197-4C90-A19C-0DF6CB977C24}"/>
          </ac:graphicFrameMkLst>
        </pc:graphicFrameChg>
      </pc:sldChg>
    </pc:docChg>
  </pc:docChgLst>
  <pc:docChgLst>
    <pc:chgData name="Tobias Schrottwieser" userId="023deaa1-c393-4577-b839-72b4ea2642d3" providerId="ADAL" clId="{CFBC6B61-9F96-4DB3-A250-F19C7281728D}"/>
    <pc:docChg chg="custSel addSld modSld">
      <pc:chgData name="Tobias Schrottwieser" userId="023deaa1-c393-4577-b839-72b4ea2642d3" providerId="ADAL" clId="{CFBC6B61-9F96-4DB3-A250-F19C7281728D}" dt="2019-11-13T13:06:15.216" v="1135" actId="1076"/>
      <pc:docMkLst>
        <pc:docMk/>
      </pc:docMkLst>
      <pc:sldChg chg="modSp">
        <pc:chgData name="Tobias Schrottwieser" userId="023deaa1-c393-4577-b839-72b4ea2642d3" providerId="ADAL" clId="{CFBC6B61-9F96-4DB3-A250-F19C7281728D}" dt="2019-11-13T13:03:49.754" v="1108" actId="14100"/>
        <pc:sldMkLst>
          <pc:docMk/>
          <pc:sldMk cId="1057808516" sldId="259"/>
        </pc:sldMkLst>
        <pc:spChg chg="mod">
          <ac:chgData name="Tobias Schrottwieser" userId="023deaa1-c393-4577-b839-72b4ea2642d3" providerId="ADAL" clId="{CFBC6B61-9F96-4DB3-A250-F19C7281728D}" dt="2019-11-13T13:03:49.754" v="1108" actId="14100"/>
          <ac:spMkLst>
            <pc:docMk/>
            <pc:sldMk cId="1057808516" sldId="259"/>
            <ac:spMk id="3" creationId="{6B505FA2-DA71-4933-A86E-11B056C4ED99}"/>
          </ac:spMkLst>
        </pc:spChg>
      </pc:sldChg>
      <pc:sldChg chg="modSp">
        <pc:chgData name="Tobias Schrottwieser" userId="023deaa1-c393-4577-b839-72b4ea2642d3" providerId="ADAL" clId="{CFBC6B61-9F96-4DB3-A250-F19C7281728D}" dt="2019-11-13T12:27:47.234" v="174" actId="20577"/>
        <pc:sldMkLst>
          <pc:docMk/>
          <pc:sldMk cId="121267241" sldId="261"/>
        </pc:sldMkLst>
        <pc:spChg chg="mod">
          <ac:chgData name="Tobias Schrottwieser" userId="023deaa1-c393-4577-b839-72b4ea2642d3" providerId="ADAL" clId="{CFBC6B61-9F96-4DB3-A250-F19C7281728D}" dt="2019-11-13T12:27:47.234" v="174" actId="20577"/>
          <ac:spMkLst>
            <pc:docMk/>
            <pc:sldMk cId="121267241" sldId="261"/>
            <ac:spMk id="3" creationId="{8770EE38-EB1A-4283-AD2F-3EBE7CBBDAD1}"/>
          </ac:spMkLst>
        </pc:spChg>
      </pc:sldChg>
      <pc:sldChg chg="modSp">
        <pc:chgData name="Tobias Schrottwieser" userId="023deaa1-c393-4577-b839-72b4ea2642d3" providerId="ADAL" clId="{CFBC6B61-9F96-4DB3-A250-F19C7281728D}" dt="2019-11-13T13:05:43.404" v="1134" actId="20577"/>
        <pc:sldMkLst>
          <pc:docMk/>
          <pc:sldMk cId="353619611" sldId="262"/>
        </pc:sldMkLst>
        <pc:spChg chg="mod">
          <ac:chgData name="Tobias Schrottwieser" userId="023deaa1-c393-4577-b839-72b4ea2642d3" providerId="ADAL" clId="{CFBC6B61-9F96-4DB3-A250-F19C7281728D}" dt="2019-11-13T13:05:43.404" v="1134" actId="20577"/>
          <ac:spMkLst>
            <pc:docMk/>
            <pc:sldMk cId="353619611" sldId="262"/>
            <ac:spMk id="3" creationId="{35F8909B-9D57-401C-89D3-32943BA6E84F}"/>
          </ac:spMkLst>
        </pc:spChg>
      </pc:sldChg>
      <pc:sldChg chg="modSp">
        <pc:chgData name="Tobias Schrottwieser" userId="023deaa1-c393-4577-b839-72b4ea2642d3" providerId="ADAL" clId="{CFBC6B61-9F96-4DB3-A250-F19C7281728D}" dt="2019-11-13T12:58:09.875" v="975" actId="20577"/>
        <pc:sldMkLst>
          <pc:docMk/>
          <pc:sldMk cId="2905441756" sldId="263"/>
        </pc:sldMkLst>
        <pc:spChg chg="mod">
          <ac:chgData name="Tobias Schrottwieser" userId="023deaa1-c393-4577-b839-72b4ea2642d3" providerId="ADAL" clId="{CFBC6B61-9F96-4DB3-A250-F19C7281728D}" dt="2019-11-13T12:47:33.662" v="551" actId="20577"/>
          <ac:spMkLst>
            <pc:docMk/>
            <pc:sldMk cId="2905441756" sldId="263"/>
            <ac:spMk id="2" creationId="{F0B0F211-C270-44D3-8335-3F8513FEFA1A}"/>
          </ac:spMkLst>
        </pc:spChg>
        <pc:graphicFrameChg chg="modGraphic">
          <ac:chgData name="Tobias Schrottwieser" userId="023deaa1-c393-4577-b839-72b4ea2642d3" providerId="ADAL" clId="{CFBC6B61-9F96-4DB3-A250-F19C7281728D}" dt="2019-11-13T12:58:09.875" v="975" actId="20577"/>
          <ac:graphicFrameMkLst>
            <pc:docMk/>
            <pc:sldMk cId="2905441756" sldId="263"/>
            <ac:graphicFrameMk id="6" creationId="{EF804AD4-2197-4C90-A19C-0DF6CB977C24}"/>
          </ac:graphicFrameMkLst>
        </pc:graphicFrameChg>
      </pc:sldChg>
      <pc:sldChg chg="modSp">
        <pc:chgData name="Tobias Schrottwieser" userId="023deaa1-c393-4577-b839-72b4ea2642d3" providerId="ADAL" clId="{CFBC6B61-9F96-4DB3-A250-F19C7281728D}" dt="2019-11-13T12:58:37.273" v="978" actId="20577"/>
        <pc:sldMkLst>
          <pc:docMk/>
          <pc:sldMk cId="1086526111" sldId="264"/>
        </pc:sldMkLst>
        <pc:spChg chg="mod">
          <ac:chgData name="Tobias Schrottwieser" userId="023deaa1-c393-4577-b839-72b4ea2642d3" providerId="ADAL" clId="{CFBC6B61-9F96-4DB3-A250-F19C7281728D}" dt="2019-11-13T12:47:40.031" v="557" actId="20577"/>
          <ac:spMkLst>
            <pc:docMk/>
            <pc:sldMk cId="1086526111" sldId="264"/>
            <ac:spMk id="2" creationId="{1F84F14B-8676-4B76-9C0A-F6A92B5B60B8}"/>
          </ac:spMkLst>
        </pc:spChg>
        <pc:spChg chg="mod">
          <ac:chgData name="Tobias Schrottwieser" userId="023deaa1-c393-4577-b839-72b4ea2642d3" providerId="ADAL" clId="{CFBC6B61-9F96-4DB3-A250-F19C7281728D}" dt="2019-11-13T12:58:37.273" v="978" actId="20577"/>
          <ac:spMkLst>
            <pc:docMk/>
            <pc:sldMk cId="1086526111" sldId="264"/>
            <ac:spMk id="3" creationId="{4EC943E2-6902-4F11-B224-AF7A53B57DC1}"/>
          </ac:spMkLst>
        </pc:spChg>
      </pc:sldChg>
      <pc:sldChg chg="modSp add modTransition">
        <pc:chgData name="Tobias Schrottwieser" userId="023deaa1-c393-4577-b839-72b4ea2642d3" providerId="ADAL" clId="{CFBC6B61-9F96-4DB3-A250-F19C7281728D}" dt="2019-11-13T12:56:21.362" v="966"/>
        <pc:sldMkLst>
          <pc:docMk/>
          <pc:sldMk cId="192092431" sldId="266"/>
        </pc:sldMkLst>
        <pc:spChg chg="mod">
          <ac:chgData name="Tobias Schrottwieser" userId="023deaa1-c393-4577-b839-72b4ea2642d3" providerId="ADAL" clId="{CFBC6B61-9F96-4DB3-A250-F19C7281728D}" dt="2019-11-13T12:50:28.565" v="660"/>
          <ac:spMkLst>
            <pc:docMk/>
            <pc:sldMk cId="192092431" sldId="266"/>
            <ac:spMk id="2" creationId="{FED43BBA-D248-4BF1-A005-69CDD52B0C96}"/>
          </ac:spMkLst>
        </pc:spChg>
        <pc:spChg chg="mod">
          <ac:chgData name="Tobias Schrottwieser" userId="023deaa1-c393-4577-b839-72b4ea2642d3" providerId="ADAL" clId="{CFBC6B61-9F96-4DB3-A250-F19C7281728D}" dt="2019-11-13T12:53:33.627" v="950" actId="20577"/>
          <ac:spMkLst>
            <pc:docMk/>
            <pc:sldMk cId="192092431" sldId="266"/>
            <ac:spMk id="3" creationId="{0888D665-06E1-42BC-805F-50376A48A97F}"/>
          </ac:spMkLst>
        </pc:spChg>
      </pc:sldChg>
      <pc:sldChg chg="addSp delSp modSp add modTransition">
        <pc:chgData name="Tobias Schrottwieser" userId="023deaa1-c393-4577-b839-72b4ea2642d3" providerId="ADAL" clId="{CFBC6B61-9F96-4DB3-A250-F19C7281728D}" dt="2019-11-13T13:06:15.216" v="1135" actId="1076"/>
        <pc:sldMkLst>
          <pc:docMk/>
          <pc:sldMk cId="3150160048" sldId="267"/>
        </pc:sldMkLst>
        <pc:spChg chg="del">
          <ac:chgData name="Tobias Schrottwieser" userId="023deaa1-c393-4577-b839-72b4ea2642d3" providerId="ADAL" clId="{CFBC6B61-9F96-4DB3-A250-F19C7281728D}" dt="2019-11-13T12:54:30.130" v="963" actId="478"/>
          <ac:spMkLst>
            <pc:docMk/>
            <pc:sldMk cId="3150160048" sldId="267"/>
            <ac:spMk id="2" creationId="{6065DEF0-7BBC-4D14-BF36-CCFF43882BC2}"/>
          </ac:spMkLst>
        </pc:spChg>
        <pc:spChg chg="del">
          <ac:chgData name="Tobias Schrottwieser" userId="023deaa1-c393-4577-b839-72b4ea2642d3" providerId="ADAL" clId="{CFBC6B61-9F96-4DB3-A250-F19C7281728D}" dt="2019-11-13T12:54:04.034" v="957"/>
          <ac:spMkLst>
            <pc:docMk/>
            <pc:sldMk cId="3150160048" sldId="267"/>
            <ac:spMk id="3" creationId="{A020F466-1ADB-4B48-A373-B94F384A5E1A}"/>
          </ac:spMkLst>
        </pc:spChg>
        <pc:graphicFrameChg chg="add mod">
          <ac:chgData name="Tobias Schrottwieser" userId="023deaa1-c393-4577-b839-72b4ea2642d3" providerId="ADAL" clId="{CFBC6B61-9F96-4DB3-A250-F19C7281728D}" dt="2019-11-13T13:06:15.216" v="1135" actId="1076"/>
          <ac:graphicFrameMkLst>
            <pc:docMk/>
            <pc:sldMk cId="3150160048" sldId="267"/>
            <ac:graphicFrameMk id="4" creationId="{5FFFC9ED-4335-439A-B2F3-00E30828CADC}"/>
          </ac:graphicFrameMkLst>
        </pc:graphicFrameChg>
      </pc:sldChg>
    </pc:docChg>
  </pc:docChgLst>
  <pc:docChgLst>
    <pc:chgData name="Schrottwieser Tobias" userId="023deaa1-c393-4577-b839-72b4ea2642d3" providerId="ADAL" clId="{77D5614B-5071-4584-92AB-CFA0E7AF617C}"/>
    <pc:docChg chg="modSld">
      <pc:chgData name="Schrottwieser Tobias" userId="023deaa1-c393-4577-b839-72b4ea2642d3" providerId="ADAL" clId="{77D5614B-5071-4584-92AB-CFA0E7AF617C}" dt="2019-10-07T16:33:47.493" v="250" actId="20577"/>
      <pc:docMkLst>
        <pc:docMk/>
      </pc:docMkLst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460604619" sldId="256"/>
        </pc:sldMkLst>
      </pc:sldChg>
      <pc:sldChg chg="modTransition modNotesTx">
        <pc:chgData name="Schrottwieser Tobias" userId="023deaa1-c393-4577-b839-72b4ea2642d3" providerId="ADAL" clId="{77D5614B-5071-4584-92AB-CFA0E7AF617C}" dt="2019-10-07T16:33:23.939" v="247" actId="20577"/>
        <pc:sldMkLst>
          <pc:docMk/>
          <pc:sldMk cId="2177142574" sldId="257"/>
        </pc:sldMkLst>
      </pc:sldChg>
      <pc:sldChg chg="modSp modTransition">
        <pc:chgData name="Schrottwieser Tobias" userId="023deaa1-c393-4577-b839-72b4ea2642d3" providerId="ADAL" clId="{77D5614B-5071-4584-92AB-CFA0E7AF617C}" dt="2019-10-07T16:33:47.493" v="250" actId="20577"/>
        <pc:sldMkLst>
          <pc:docMk/>
          <pc:sldMk cId="1777675003" sldId="258"/>
        </pc:sldMkLst>
        <pc:spChg chg="mod">
          <ac:chgData name="Schrottwieser Tobias" userId="023deaa1-c393-4577-b839-72b4ea2642d3" providerId="ADAL" clId="{77D5614B-5071-4584-92AB-CFA0E7AF617C}" dt="2019-10-07T16:33:47.493" v="250" actId="20577"/>
          <ac:spMkLst>
            <pc:docMk/>
            <pc:sldMk cId="1777675003" sldId="258"/>
            <ac:spMk id="3" creationId="{1631B459-F19D-4852-9D15-6C38755CE086}"/>
          </ac:spMkLst>
        </pc:spChg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057808516" sldId="259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451457509" sldId="260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21267241" sldId="261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353619611" sldId="262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905441756" sldId="263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086526111" sldId="264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268107877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1536E-61B3-40F0-B04F-5B3A942F4408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0C88423-B86A-4614-83FF-2072349825B3}">
      <dgm:prSet phldrT="[Text]"/>
      <dgm:spPr>
        <a:solidFill>
          <a:schemeClr val="accent2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LOCAL ADMIN</a:t>
          </a:r>
        </a:p>
      </dgm:t>
    </dgm:pt>
    <dgm:pt modelId="{273EBBC2-659F-49EB-9EBD-3970B9EB0F7D}" type="parTrans" cxnId="{6DB7EBDE-5613-4BC6-AB51-E9D7216A40E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B7352F-B0EC-4FDF-8D30-6B70831E6FC0}" type="sibTrans" cxnId="{6DB7EBDE-5613-4BC6-AB51-E9D7216A40E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084059-5E16-47F9-8D60-AFA97FA638E4}">
      <dgm:prSet phldrT="[Text]"/>
      <dgm:spPr>
        <a:solidFill>
          <a:schemeClr val="accent2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2 Grobentwicklung</a:t>
          </a:r>
        </a:p>
      </dgm:t>
    </dgm:pt>
    <dgm:pt modelId="{27626FC1-0458-4E46-8FC7-84D7D8B02C28}" type="parTrans" cxnId="{C7A61128-C827-4B66-99C6-F49BA121C898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D5C793-C82D-487B-8DAF-5F6AE425BA27}" type="sibTrans" cxnId="{C7A61128-C827-4B66-99C6-F49BA121C898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73BEA7-BAEE-4960-9E81-27C0C287CD68}">
      <dgm:prSet phldrT="[Text]"/>
      <dgm:spPr>
        <a:solidFill>
          <a:schemeClr val="accent2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3 Feinentwicklung</a:t>
          </a:r>
        </a:p>
      </dgm:t>
    </dgm:pt>
    <dgm:pt modelId="{445D11B7-0CED-4238-84D0-3F3137794E3A}" type="parTrans" cxnId="{D6D1E2C2-5D8F-420F-839C-19DA703D069F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3FDEE7-3F21-4511-81C6-CA35C958CDE1}" type="sibTrans" cxnId="{D6D1E2C2-5D8F-420F-839C-19DA703D069F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ECF17D-78F6-49B0-8009-6DDD3344F733}">
      <dgm:prSet phldrT="[Text]"/>
      <dgm:spPr>
        <a:solidFill>
          <a:srgbClr val="92D050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1 Projektmanagement</a:t>
          </a:r>
        </a:p>
      </dgm:t>
    </dgm:pt>
    <dgm:pt modelId="{DAB1CB8C-EC72-4E3E-BA48-4E15AE1C0E95}" type="parTrans" cxnId="{377AC44E-C993-4B22-8C29-91D58DCEE3FF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6EB051-8485-4D83-A001-0959CD96980C}" type="sibTrans" cxnId="{377AC44E-C993-4B22-8C29-91D58DCEE3FF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788704-708E-4DC2-A888-2C7F8CD05B09}">
      <dgm:prSet phldrT="[Text]"/>
      <dgm:spPr>
        <a:solidFill>
          <a:srgbClr val="92D050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1.1 Dokumente  erstellen</a:t>
          </a:r>
        </a:p>
      </dgm:t>
    </dgm:pt>
    <dgm:pt modelId="{DB2CBC62-A6AE-4D65-BDD6-5B7D37BC1C17}" type="parTrans" cxnId="{181D084F-2AA8-417A-8A96-C2DCD2C9B86B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B5C928-9186-4321-9B59-168F955CBDFA}" type="sibTrans" cxnId="{181D084F-2AA8-417A-8A96-C2DCD2C9B86B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A8F076-EB53-4DD0-9695-71FDCC278BF7}">
      <dgm:prSet phldrT="[Text]"/>
      <dgm:spPr>
        <a:solidFill>
          <a:srgbClr val="92D050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2.1 Entwicklung der API</a:t>
          </a:r>
        </a:p>
      </dgm:t>
    </dgm:pt>
    <dgm:pt modelId="{17D961C8-DE35-4312-B9FB-108F5FA5B21B}" type="parTrans" cxnId="{93C0429B-69E7-4F81-8219-37434B04FD9A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C1F8BF-31A4-474E-9BB2-6B4D70922694}" type="sibTrans" cxnId="{93C0429B-69E7-4F81-8219-37434B04FD9A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8617F1-958F-4EFF-B6C5-795D088B56A2}">
      <dgm:prSet phldrT="[Text]"/>
      <dgm:spPr>
        <a:solidFill>
          <a:srgbClr val="FF0000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3.1 Ergänzung von fehlenden Funktionen</a:t>
          </a:r>
        </a:p>
      </dgm:t>
    </dgm:pt>
    <dgm:pt modelId="{2AC1B107-0619-45BE-85F2-D8686994CA8D}" type="parTrans" cxnId="{E98A14C9-32E7-4D35-86DC-B3052AB0C9A4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46FC4B-BFA1-4023-AFDF-276CC6C3F2E5}" type="sibTrans" cxnId="{E98A14C9-32E7-4D35-86DC-B3052AB0C9A4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D1BBAA-165F-477D-BC70-7B01CE3B2286}">
      <dgm:prSet phldrT="[Text]"/>
      <dgm:spPr>
        <a:solidFill>
          <a:srgbClr val="FF0000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4.1 Testing</a:t>
          </a:r>
        </a:p>
      </dgm:t>
    </dgm:pt>
    <dgm:pt modelId="{FB51E48F-8219-4C34-BDD4-49D1129E3FC6}" type="parTrans" cxnId="{8C92C2B3-6DDF-49C7-9887-66BFA10FECD5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03401F-51AA-4C7A-8E1B-754607EE8675}" type="sibTrans" cxnId="{8C92C2B3-6DDF-49C7-9887-66BFA10FECD5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5A62AD-DBB0-4333-AF78-5A32BEBE44A7}">
      <dgm:prSet phldrT="[Text]"/>
      <dgm:spPr>
        <a:solidFill>
          <a:srgbClr val="92D050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1.2 PH und Zeitaufzeichnungs-   beginn</a:t>
          </a:r>
        </a:p>
      </dgm:t>
    </dgm:pt>
    <dgm:pt modelId="{88553EA1-F23B-405F-81A8-055AA921707A}" type="parTrans" cxnId="{8D5EEA24-A37D-496C-BB95-90A8BA29B07F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F33645-1153-4BF5-A73E-619A6BE39075}" type="sibTrans" cxnId="{8D5EEA24-A37D-496C-BB95-90A8BA29B07F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9BB16B-F095-4B6F-BA8A-C01D143B8C25}">
      <dgm:prSet phldrT="[Text]"/>
      <dgm:spPr>
        <a:solidFill>
          <a:schemeClr val="accent2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3.2 Feinabstimmung der Webapplikation</a:t>
          </a:r>
        </a:p>
      </dgm:t>
    </dgm:pt>
    <dgm:pt modelId="{032DCB0A-194B-42AB-979E-E2714C706B08}" type="parTrans" cxnId="{AF934E8D-7268-4BD0-9DC9-49C5AB200A23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BDEB6F-A4FE-4571-B1D9-1C9DED05B948}" type="sibTrans" cxnId="{AF934E8D-7268-4BD0-9DC9-49C5AB200A2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0D87D5-B049-4010-9F60-E029A0D4CFBA}">
      <dgm:prSet phldrT="[Text]"/>
      <dgm:spPr>
        <a:solidFill>
          <a:srgbClr val="FF0000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4.2 Debugging</a:t>
          </a:r>
        </a:p>
      </dgm:t>
    </dgm:pt>
    <dgm:pt modelId="{3FFDF193-BB9C-4938-BD9B-9941C3E18670}" type="parTrans" cxnId="{EB0016EF-7F4C-4DE2-AA37-A495E79D3E04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158482-43E4-4E61-A1E9-1F4D629856E4}" type="sibTrans" cxnId="{EB0016EF-7F4C-4DE2-AA37-A495E79D3E04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DCCE91-A579-4E8E-A911-CFAF59EB0B3B}">
      <dgm:prSet phldrT="[Text]"/>
      <dgm:spPr>
        <a:solidFill>
          <a:srgbClr val="FF0000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4 Troubleshooting</a:t>
          </a:r>
        </a:p>
      </dgm:t>
    </dgm:pt>
    <dgm:pt modelId="{C629201E-BC66-4501-8FCF-1AA9A8547611}" type="parTrans" cxnId="{A401361E-799F-401C-B214-BCB142DDAEDA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587746-9ABD-40D3-8C35-818062C836F5}" type="sibTrans" cxnId="{A401361E-799F-401C-B214-BCB142DDAEDA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D51FF2-E2A1-4424-9D9D-B8BE5A7AD6C8}">
      <dgm:prSet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3.3 Dokumente aktualisieren</a:t>
          </a:r>
        </a:p>
      </dgm:t>
    </dgm:pt>
    <dgm:pt modelId="{9D76FB64-060F-498A-89A0-7AA7997106D0}" type="parTrans" cxnId="{98CBA97F-F798-45D0-9142-54FFF7A5F19C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391397-2D45-4A43-95DB-25F644B52473}" type="sibTrans" cxnId="{98CBA97F-F798-45D0-9142-54FFF7A5F19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173EFA-1161-4F75-854A-B3E8E7AB5861}">
      <dgm:prSet/>
      <dgm:spPr>
        <a:solidFill>
          <a:schemeClr val="accent2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2.4 Dokumente aktualisieren</a:t>
          </a:r>
        </a:p>
      </dgm:t>
    </dgm:pt>
    <dgm:pt modelId="{9F4381B1-1F74-481B-B2AD-C4708479CF62}" type="parTrans" cxnId="{6B0EA482-2727-495E-99AB-3B3D7CFF4FD7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086AB8-18C6-4B4B-B63E-D1C3D000D4C2}" type="sibTrans" cxnId="{6B0EA482-2727-495E-99AB-3B3D7CFF4FD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240A7D-6A37-42C3-B69D-10B6ED3F66B3}">
      <dgm:prSet phldrT="[Text]"/>
      <dgm:spPr>
        <a:solidFill>
          <a:srgbClr val="92D050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2.2 Datenbank entwickeln</a:t>
          </a:r>
        </a:p>
      </dgm:t>
    </dgm:pt>
    <dgm:pt modelId="{D91A64B9-2574-4DCC-965D-AAC71AE61AC7}" type="sibTrans" cxnId="{A5AB3D17-EC3E-4250-B336-119AB8B1E270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A2534E-FC90-46D4-A070-0DE23628108B}" type="parTrans" cxnId="{A5AB3D17-EC3E-4250-B336-119AB8B1E270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F6CEE5-856E-4BB1-BC2E-862DA191F5D4}">
      <dgm:prSet/>
      <dgm:spPr>
        <a:solidFill>
          <a:srgbClr val="FF0000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5 Abschluss</a:t>
          </a:r>
        </a:p>
      </dgm:t>
    </dgm:pt>
    <dgm:pt modelId="{CFF1C7AA-635B-4C3A-9A19-D785C2770C5B}" type="parTrans" cxnId="{E8E27764-2C19-4338-A6A1-3AA3318EEE84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BCFBB7-E162-429F-942E-6F0B2AC019A7}" type="sibTrans" cxnId="{E8E27764-2C19-4338-A6A1-3AA3318EEE84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3DF686-F441-46BF-9406-236F044567F2}">
      <dgm:prSet/>
      <dgm:spPr>
        <a:solidFill>
          <a:srgbClr val="FF0000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5.1 Durchlauf mit Testpersonen</a:t>
          </a:r>
        </a:p>
      </dgm:t>
    </dgm:pt>
    <dgm:pt modelId="{F8BC76F0-C415-48AB-BB45-52B049E18D98}" type="parTrans" cxnId="{B05DF5BC-363C-428D-AA60-36023EA7B9B4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19AD2E-4AD9-424A-BB6C-A50763BEF8F7}" type="sibTrans" cxnId="{B05DF5BC-363C-428D-AA60-36023EA7B9B4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11B888-9D8E-4F29-B153-84D5546FC6DD}">
      <dgm:prSet/>
      <dgm:spPr>
        <a:solidFill>
          <a:srgbClr val="FF0000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5.2 Dokumente vollenden</a:t>
          </a:r>
        </a:p>
      </dgm:t>
    </dgm:pt>
    <dgm:pt modelId="{3B7576E0-0BED-43E0-A23F-C0F33D9E3037}" type="parTrans" cxnId="{9F928B68-D784-406A-BEAF-F1A9A0C8EC40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721062-C640-4778-9914-5F81E10D168C}" type="sibTrans" cxnId="{9F928B68-D784-406A-BEAF-F1A9A0C8EC40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23B275-6353-456F-A9E6-94F25DD9A3E4}">
      <dgm:prSet/>
      <dgm:spPr>
        <a:solidFill>
          <a:srgbClr val="FF0000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5.3 Abgabe</a:t>
          </a:r>
        </a:p>
      </dgm:t>
    </dgm:pt>
    <dgm:pt modelId="{ED7C0FE9-32EB-4608-9A03-D334D8EE82C9}" type="parTrans" cxnId="{83C77EFD-AE2F-402F-91BC-C3C57301B2A2}">
      <dgm:prSet/>
      <dgm:spPr>
        <a:solidFill>
          <a:srgbClr val="FF0000"/>
        </a:solidFill>
      </dgm:spPr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A2228A-0AC9-45BB-8E68-7FE4F1EEFF51}" type="sibTrans" cxnId="{83C77EFD-AE2F-402F-91BC-C3C57301B2A2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EBCDDA-9EEF-4081-BAA9-42D3255F0936}">
      <dgm:prSet phldrT="[Text]"/>
      <dgm:spPr>
        <a:solidFill>
          <a:schemeClr val="accent2"/>
        </a:solidFill>
      </dgm:spPr>
      <dgm:t>
        <a:bodyPr/>
        <a:lstStyle/>
        <a:p>
          <a:r>
            <a:rPr lang="de-DE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2.3 Implementierung</a:t>
          </a:r>
        </a:p>
      </dgm:t>
    </dgm:pt>
    <dgm:pt modelId="{B0FF4512-02C0-4129-BBCC-9B197B0B33D9}" type="parTrans" cxnId="{32707A01-6160-4101-B50D-F8FCE3E3C930}">
      <dgm:prSet/>
      <dgm:spPr/>
      <dgm:t>
        <a:bodyPr/>
        <a:lstStyle/>
        <a:p>
          <a:endParaRPr lang="de-A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D8995A-A60D-4FF3-BAFF-DFC28B5E063E}" type="sibTrans" cxnId="{32707A01-6160-4101-B50D-F8FCE3E3C930}">
      <dgm:prSet/>
      <dgm:spPr/>
      <dgm:t>
        <a:bodyPr/>
        <a:lstStyle/>
        <a:p>
          <a:endParaRPr lang="de-A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314D74-FF8A-4B32-91E1-8A1E430C4331}" type="pres">
      <dgm:prSet presAssocID="{F941536E-61B3-40F0-B04F-5B3A942F44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E4B761-858D-4647-8304-25E75E7F805B}" type="pres">
      <dgm:prSet presAssocID="{50C88423-B86A-4614-83FF-2072349825B3}" presName="hierRoot1" presStyleCnt="0">
        <dgm:presLayoutVars>
          <dgm:hierBranch val="init"/>
        </dgm:presLayoutVars>
      </dgm:prSet>
      <dgm:spPr/>
    </dgm:pt>
    <dgm:pt modelId="{D2E61231-8E9C-4BAC-A001-55E33C3FD5F3}" type="pres">
      <dgm:prSet presAssocID="{50C88423-B86A-4614-83FF-2072349825B3}" presName="rootComposite1" presStyleCnt="0"/>
      <dgm:spPr/>
    </dgm:pt>
    <dgm:pt modelId="{7A1DA1A6-B960-40DA-8364-5FD64ACF9AF4}" type="pres">
      <dgm:prSet presAssocID="{50C88423-B86A-4614-83FF-2072349825B3}" presName="rootText1" presStyleLbl="node0" presStyleIdx="0" presStyleCnt="1" custLinFactNeighborX="-748" custLinFactNeighborY="-450">
        <dgm:presLayoutVars>
          <dgm:chPref val="3"/>
        </dgm:presLayoutVars>
      </dgm:prSet>
      <dgm:spPr/>
    </dgm:pt>
    <dgm:pt modelId="{C6367091-C8F9-4457-A9A9-6E27EB7129E2}" type="pres">
      <dgm:prSet presAssocID="{50C88423-B86A-4614-83FF-2072349825B3}" presName="rootConnector1" presStyleLbl="node1" presStyleIdx="0" presStyleCnt="0"/>
      <dgm:spPr/>
    </dgm:pt>
    <dgm:pt modelId="{AE90FF25-E463-43E9-AC6C-0E2B52322BD9}" type="pres">
      <dgm:prSet presAssocID="{50C88423-B86A-4614-83FF-2072349825B3}" presName="hierChild2" presStyleCnt="0"/>
      <dgm:spPr/>
    </dgm:pt>
    <dgm:pt modelId="{813F90F1-C430-433E-998B-21BC20755133}" type="pres">
      <dgm:prSet presAssocID="{DAB1CB8C-EC72-4E3E-BA48-4E15AE1C0E95}" presName="Name37" presStyleLbl="parChTrans1D2" presStyleIdx="0" presStyleCnt="5"/>
      <dgm:spPr/>
    </dgm:pt>
    <dgm:pt modelId="{DC53D2DC-167A-4471-9D7A-C4610BC441F9}" type="pres">
      <dgm:prSet presAssocID="{22ECF17D-78F6-49B0-8009-6DDD3344F733}" presName="hierRoot2" presStyleCnt="0">
        <dgm:presLayoutVars>
          <dgm:hierBranch val="init"/>
        </dgm:presLayoutVars>
      </dgm:prSet>
      <dgm:spPr/>
    </dgm:pt>
    <dgm:pt modelId="{8EAE9C53-838B-436A-BE32-3740E2035E21}" type="pres">
      <dgm:prSet presAssocID="{22ECF17D-78F6-49B0-8009-6DDD3344F733}" presName="rootComposite" presStyleCnt="0"/>
      <dgm:spPr/>
    </dgm:pt>
    <dgm:pt modelId="{DFBFB9A6-FB19-496B-BCFD-04442CA31B6B}" type="pres">
      <dgm:prSet presAssocID="{22ECF17D-78F6-49B0-8009-6DDD3344F733}" presName="rootText" presStyleLbl="node2" presStyleIdx="0" presStyleCnt="5">
        <dgm:presLayoutVars>
          <dgm:chPref val="3"/>
        </dgm:presLayoutVars>
      </dgm:prSet>
      <dgm:spPr/>
    </dgm:pt>
    <dgm:pt modelId="{37F5653D-4428-498F-861F-7533FB2E2348}" type="pres">
      <dgm:prSet presAssocID="{22ECF17D-78F6-49B0-8009-6DDD3344F733}" presName="rootConnector" presStyleLbl="node2" presStyleIdx="0" presStyleCnt="5"/>
      <dgm:spPr/>
    </dgm:pt>
    <dgm:pt modelId="{4468A81B-3A3C-4557-BB6D-4BDB5FF02DF2}" type="pres">
      <dgm:prSet presAssocID="{22ECF17D-78F6-49B0-8009-6DDD3344F733}" presName="hierChild4" presStyleCnt="0"/>
      <dgm:spPr/>
    </dgm:pt>
    <dgm:pt modelId="{3FFBB2F9-BDA1-48C5-9EC9-457F5043A4AD}" type="pres">
      <dgm:prSet presAssocID="{DB2CBC62-A6AE-4D65-BDD6-5B7D37BC1C17}" presName="Name37" presStyleLbl="parChTrans1D3" presStyleIdx="0" presStyleCnt="14"/>
      <dgm:spPr/>
    </dgm:pt>
    <dgm:pt modelId="{F13F6DA2-0902-43B5-8018-8A6B0AE6C213}" type="pres">
      <dgm:prSet presAssocID="{F1788704-708E-4DC2-A888-2C7F8CD05B09}" presName="hierRoot2" presStyleCnt="0">
        <dgm:presLayoutVars>
          <dgm:hierBranch val="init"/>
        </dgm:presLayoutVars>
      </dgm:prSet>
      <dgm:spPr/>
    </dgm:pt>
    <dgm:pt modelId="{58E01CA9-ABE2-4A3A-AE61-66CACEF014BE}" type="pres">
      <dgm:prSet presAssocID="{F1788704-708E-4DC2-A888-2C7F8CD05B09}" presName="rootComposite" presStyleCnt="0"/>
      <dgm:spPr/>
    </dgm:pt>
    <dgm:pt modelId="{347CA582-ADF2-47E1-BE17-875477B0A95D}" type="pres">
      <dgm:prSet presAssocID="{F1788704-708E-4DC2-A888-2C7F8CD05B09}" presName="rootText" presStyleLbl="node3" presStyleIdx="0" presStyleCnt="14">
        <dgm:presLayoutVars>
          <dgm:chPref val="3"/>
        </dgm:presLayoutVars>
      </dgm:prSet>
      <dgm:spPr/>
    </dgm:pt>
    <dgm:pt modelId="{D23AEBC6-DA64-4D73-9826-A242BB77B1C9}" type="pres">
      <dgm:prSet presAssocID="{F1788704-708E-4DC2-A888-2C7F8CD05B09}" presName="rootConnector" presStyleLbl="node3" presStyleIdx="0" presStyleCnt="14"/>
      <dgm:spPr/>
    </dgm:pt>
    <dgm:pt modelId="{2E572AFE-6D01-427F-B64A-D0466F8AF672}" type="pres">
      <dgm:prSet presAssocID="{F1788704-708E-4DC2-A888-2C7F8CD05B09}" presName="hierChild4" presStyleCnt="0"/>
      <dgm:spPr/>
    </dgm:pt>
    <dgm:pt modelId="{6BDF1EB6-D97D-434A-9C4A-EAA47BB6A4DA}" type="pres">
      <dgm:prSet presAssocID="{F1788704-708E-4DC2-A888-2C7F8CD05B09}" presName="hierChild5" presStyleCnt="0"/>
      <dgm:spPr/>
    </dgm:pt>
    <dgm:pt modelId="{E3A4898C-EDC9-41E8-A028-DDCA497D79DE}" type="pres">
      <dgm:prSet presAssocID="{88553EA1-F23B-405F-81A8-055AA921707A}" presName="Name37" presStyleLbl="parChTrans1D3" presStyleIdx="1" presStyleCnt="14"/>
      <dgm:spPr/>
    </dgm:pt>
    <dgm:pt modelId="{23FB0B32-8F27-4D2D-B21D-3433C6872E39}" type="pres">
      <dgm:prSet presAssocID="{3B5A62AD-DBB0-4333-AF78-5A32BEBE44A7}" presName="hierRoot2" presStyleCnt="0">
        <dgm:presLayoutVars>
          <dgm:hierBranch val="init"/>
        </dgm:presLayoutVars>
      </dgm:prSet>
      <dgm:spPr/>
    </dgm:pt>
    <dgm:pt modelId="{FC4E19E4-4247-4903-8779-8C42F8AEB1F8}" type="pres">
      <dgm:prSet presAssocID="{3B5A62AD-DBB0-4333-AF78-5A32BEBE44A7}" presName="rootComposite" presStyleCnt="0"/>
      <dgm:spPr/>
    </dgm:pt>
    <dgm:pt modelId="{D2BFFC89-534E-463C-97B4-331F81859196}" type="pres">
      <dgm:prSet presAssocID="{3B5A62AD-DBB0-4333-AF78-5A32BEBE44A7}" presName="rootText" presStyleLbl="node3" presStyleIdx="1" presStyleCnt="14">
        <dgm:presLayoutVars>
          <dgm:chPref val="3"/>
        </dgm:presLayoutVars>
      </dgm:prSet>
      <dgm:spPr/>
    </dgm:pt>
    <dgm:pt modelId="{F7B87F2D-10F4-470F-93A3-FC4CAA0DC1EB}" type="pres">
      <dgm:prSet presAssocID="{3B5A62AD-DBB0-4333-AF78-5A32BEBE44A7}" presName="rootConnector" presStyleLbl="node3" presStyleIdx="1" presStyleCnt="14"/>
      <dgm:spPr/>
    </dgm:pt>
    <dgm:pt modelId="{81A9F1DA-8458-489E-8616-1BC928918CF7}" type="pres">
      <dgm:prSet presAssocID="{3B5A62AD-DBB0-4333-AF78-5A32BEBE44A7}" presName="hierChild4" presStyleCnt="0"/>
      <dgm:spPr/>
    </dgm:pt>
    <dgm:pt modelId="{4B2CEAB0-867F-4E76-A243-7FD7932DBCD8}" type="pres">
      <dgm:prSet presAssocID="{3B5A62AD-DBB0-4333-AF78-5A32BEBE44A7}" presName="hierChild5" presStyleCnt="0"/>
      <dgm:spPr/>
    </dgm:pt>
    <dgm:pt modelId="{BD497927-046B-4437-BCF8-3B2F73472B40}" type="pres">
      <dgm:prSet presAssocID="{22ECF17D-78F6-49B0-8009-6DDD3344F733}" presName="hierChild5" presStyleCnt="0"/>
      <dgm:spPr/>
    </dgm:pt>
    <dgm:pt modelId="{4A472954-5478-4060-89E9-0922C382F940}" type="pres">
      <dgm:prSet presAssocID="{27626FC1-0458-4E46-8FC7-84D7D8B02C28}" presName="Name37" presStyleLbl="parChTrans1D2" presStyleIdx="1" presStyleCnt="5"/>
      <dgm:spPr/>
    </dgm:pt>
    <dgm:pt modelId="{CC299AF8-9086-46A2-ADB8-3CCBA76B8E6D}" type="pres">
      <dgm:prSet presAssocID="{27084059-5E16-47F9-8D60-AFA97FA638E4}" presName="hierRoot2" presStyleCnt="0">
        <dgm:presLayoutVars>
          <dgm:hierBranch val="init"/>
        </dgm:presLayoutVars>
      </dgm:prSet>
      <dgm:spPr/>
    </dgm:pt>
    <dgm:pt modelId="{E0656497-EBD2-4A1D-9F52-56D3E10FF515}" type="pres">
      <dgm:prSet presAssocID="{27084059-5E16-47F9-8D60-AFA97FA638E4}" presName="rootComposite" presStyleCnt="0"/>
      <dgm:spPr/>
    </dgm:pt>
    <dgm:pt modelId="{A6197F63-3E78-445D-A673-F54909B07B16}" type="pres">
      <dgm:prSet presAssocID="{27084059-5E16-47F9-8D60-AFA97FA638E4}" presName="rootText" presStyleLbl="node2" presStyleIdx="1" presStyleCnt="5">
        <dgm:presLayoutVars>
          <dgm:chPref val="3"/>
        </dgm:presLayoutVars>
      </dgm:prSet>
      <dgm:spPr/>
    </dgm:pt>
    <dgm:pt modelId="{9040D7E2-D6B2-4A0C-8913-36A86A5BC3FB}" type="pres">
      <dgm:prSet presAssocID="{27084059-5E16-47F9-8D60-AFA97FA638E4}" presName="rootConnector" presStyleLbl="node2" presStyleIdx="1" presStyleCnt="5"/>
      <dgm:spPr/>
    </dgm:pt>
    <dgm:pt modelId="{7EECE1DD-A80D-4A21-8291-1135D4CB5877}" type="pres">
      <dgm:prSet presAssocID="{27084059-5E16-47F9-8D60-AFA97FA638E4}" presName="hierChild4" presStyleCnt="0"/>
      <dgm:spPr/>
    </dgm:pt>
    <dgm:pt modelId="{1E5833D1-5B66-4E43-8B2C-6A3CB51391D0}" type="pres">
      <dgm:prSet presAssocID="{17D961C8-DE35-4312-B9FB-108F5FA5B21B}" presName="Name37" presStyleLbl="parChTrans1D3" presStyleIdx="2" presStyleCnt="14"/>
      <dgm:spPr/>
    </dgm:pt>
    <dgm:pt modelId="{4FDBA34C-7571-4DA3-AE08-E9013908D010}" type="pres">
      <dgm:prSet presAssocID="{4DA8F076-EB53-4DD0-9695-71FDCC278BF7}" presName="hierRoot2" presStyleCnt="0">
        <dgm:presLayoutVars>
          <dgm:hierBranch val="init"/>
        </dgm:presLayoutVars>
      </dgm:prSet>
      <dgm:spPr/>
    </dgm:pt>
    <dgm:pt modelId="{63958174-4BDB-47F7-B05C-D2EBBC13ECFB}" type="pres">
      <dgm:prSet presAssocID="{4DA8F076-EB53-4DD0-9695-71FDCC278BF7}" presName="rootComposite" presStyleCnt="0"/>
      <dgm:spPr/>
    </dgm:pt>
    <dgm:pt modelId="{F5D46E1C-300A-4E6E-8416-779BAEDAC5B0}" type="pres">
      <dgm:prSet presAssocID="{4DA8F076-EB53-4DD0-9695-71FDCC278BF7}" presName="rootText" presStyleLbl="node3" presStyleIdx="2" presStyleCnt="14">
        <dgm:presLayoutVars>
          <dgm:chPref val="3"/>
        </dgm:presLayoutVars>
      </dgm:prSet>
      <dgm:spPr/>
    </dgm:pt>
    <dgm:pt modelId="{3C8D8038-15BC-443E-BC8E-FA4D023F99B9}" type="pres">
      <dgm:prSet presAssocID="{4DA8F076-EB53-4DD0-9695-71FDCC278BF7}" presName="rootConnector" presStyleLbl="node3" presStyleIdx="2" presStyleCnt="14"/>
      <dgm:spPr/>
    </dgm:pt>
    <dgm:pt modelId="{56AD2EEF-8B80-47C6-AD7A-2C0DB8F10633}" type="pres">
      <dgm:prSet presAssocID="{4DA8F076-EB53-4DD0-9695-71FDCC278BF7}" presName="hierChild4" presStyleCnt="0"/>
      <dgm:spPr/>
    </dgm:pt>
    <dgm:pt modelId="{2457353A-9659-4231-A36A-93DD10879EDA}" type="pres">
      <dgm:prSet presAssocID="{4DA8F076-EB53-4DD0-9695-71FDCC278BF7}" presName="hierChild5" presStyleCnt="0"/>
      <dgm:spPr/>
    </dgm:pt>
    <dgm:pt modelId="{75484836-6896-4CC8-BED3-4F4521E0F4B4}" type="pres">
      <dgm:prSet presAssocID="{73A2534E-FC90-46D4-A070-0DE23628108B}" presName="Name37" presStyleLbl="parChTrans1D3" presStyleIdx="3" presStyleCnt="14"/>
      <dgm:spPr/>
    </dgm:pt>
    <dgm:pt modelId="{235F1119-2B94-4997-A237-EFF41F1763D1}" type="pres">
      <dgm:prSet presAssocID="{C0240A7D-6A37-42C3-B69D-10B6ED3F66B3}" presName="hierRoot2" presStyleCnt="0">
        <dgm:presLayoutVars>
          <dgm:hierBranch val="init"/>
        </dgm:presLayoutVars>
      </dgm:prSet>
      <dgm:spPr/>
    </dgm:pt>
    <dgm:pt modelId="{BE084EA0-6720-4838-AD3C-75E76EDB163E}" type="pres">
      <dgm:prSet presAssocID="{C0240A7D-6A37-42C3-B69D-10B6ED3F66B3}" presName="rootComposite" presStyleCnt="0"/>
      <dgm:spPr/>
    </dgm:pt>
    <dgm:pt modelId="{140A8066-4C98-40C0-BAFC-F16F5F901B54}" type="pres">
      <dgm:prSet presAssocID="{C0240A7D-6A37-42C3-B69D-10B6ED3F66B3}" presName="rootText" presStyleLbl="node3" presStyleIdx="3" presStyleCnt="14">
        <dgm:presLayoutVars>
          <dgm:chPref val="3"/>
        </dgm:presLayoutVars>
      </dgm:prSet>
      <dgm:spPr/>
    </dgm:pt>
    <dgm:pt modelId="{08372C1C-5506-430C-9E29-507DB25DDCC5}" type="pres">
      <dgm:prSet presAssocID="{C0240A7D-6A37-42C3-B69D-10B6ED3F66B3}" presName="rootConnector" presStyleLbl="node3" presStyleIdx="3" presStyleCnt="14"/>
      <dgm:spPr/>
    </dgm:pt>
    <dgm:pt modelId="{BFBD6CD2-2911-464A-A8B5-D35C0C98E047}" type="pres">
      <dgm:prSet presAssocID="{C0240A7D-6A37-42C3-B69D-10B6ED3F66B3}" presName="hierChild4" presStyleCnt="0"/>
      <dgm:spPr/>
    </dgm:pt>
    <dgm:pt modelId="{09A9EAFD-4527-4B53-8204-C830A02BADC2}" type="pres">
      <dgm:prSet presAssocID="{C0240A7D-6A37-42C3-B69D-10B6ED3F66B3}" presName="hierChild5" presStyleCnt="0"/>
      <dgm:spPr/>
    </dgm:pt>
    <dgm:pt modelId="{1EB5047A-E4F6-490F-B140-E5E7E0439B2C}" type="pres">
      <dgm:prSet presAssocID="{B0FF4512-02C0-4129-BBCC-9B197B0B33D9}" presName="Name37" presStyleLbl="parChTrans1D3" presStyleIdx="4" presStyleCnt="14"/>
      <dgm:spPr/>
    </dgm:pt>
    <dgm:pt modelId="{CE3FB6B7-504F-4EE4-BEB0-5F294B9F27EA}" type="pres">
      <dgm:prSet presAssocID="{49EBCDDA-9EEF-4081-BAA9-42D3255F0936}" presName="hierRoot2" presStyleCnt="0">
        <dgm:presLayoutVars>
          <dgm:hierBranch val="init"/>
        </dgm:presLayoutVars>
      </dgm:prSet>
      <dgm:spPr/>
    </dgm:pt>
    <dgm:pt modelId="{C98F7A66-E7E5-47EA-9E82-98C6B6D36046}" type="pres">
      <dgm:prSet presAssocID="{49EBCDDA-9EEF-4081-BAA9-42D3255F0936}" presName="rootComposite" presStyleCnt="0"/>
      <dgm:spPr/>
    </dgm:pt>
    <dgm:pt modelId="{233D3A08-98C5-42DA-A8B5-897050A13AAA}" type="pres">
      <dgm:prSet presAssocID="{49EBCDDA-9EEF-4081-BAA9-42D3255F0936}" presName="rootText" presStyleLbl="node3" presStyleIdx="4" presStyleCnt="14">
        <dgm:presLayoutVars>
          <dgm:chPref val="3"/>
        </dgm:presLayoutVars>
      </dgm:prSet>
      <dgm:spPr/>
    </dgm:pt>
    <dgm:pt modelId="{1AD221DF-3791-4073-9BBB-F638176F57C5}" type="pres">
      <dgm:prSet presAssocID="{49EBCDDA-9EEF-4081-BAA9-42D3255F0936}" presName="rootConnector" presStyleLbl="node3" presStyleIdx="4" presStyleCnt="14"/>
      <dgm:spPr/>
    </dgm:pt>
    <dgm:pt modelId="{BCCDF694-DECD-45D2-BE4C-DE4B64F018A6}" type="pres">
      <dgm:prSet presAssocID="{49EBCDDA-9EEF-4081-BAA9-42D3255F0936}" presName="hierChild4" presStyleCnt="0"/>
      <dgm:spPr/>
    </dgm:pt>
    <dgm:pt modelId="{40D52F78-A7F0-42B0-B4BF-8F89D6EEEA33}" type="pres">
      <dgm:prSet presAssocID="{49EBCDDA-9EEF-4081-BAA9-42D3255F0936}" presName="hierChild5" presStyleCnt="0"/>
      <dgm:spPr/>
    </dgm:pt>
    <dgm:pt modelId="{2936F4A6-C6A1-4AE9-9127-819CD09D9083}" type="pres">
      <dgm:prSet presAssocID="{9F4381B1-1F74-481B-B2AD-C4708479CF62}" presName="Name37" presStyleLbl="parChTrans1D3" presStyleIdx="5" presStyleCnt="14"/>
      <dgm:spPr/>
    </dgm:pt>
    <dgm:pt modelId="{E773DD84-FF0C-4C35-98D9-A1C0770D6DE3}" type="pres">
      <dgm:prSet presAssocID="{A4173EFA-1161-4F75-854A-B3E8E7AB5861}" presName="hierRoot2" presStyleCnt="0">
        <dgm:presLayoutVars>
          <dgm:hierBranch val="init"/>
        </dgm:presLayoutVars>
      </dgm:prSet>
      <dgm:spPr/>
    </dgm:pt>
    <dgm:pt modelId="{A829FE53-974A-41C2-9776-92EC208E302B}" type="pres">
      <dgm:prSet presAssocID="{A4173EFA-1161-4F75-854A-B3E8E7AB5861}" presName="rootComposite" presStyleCnt="0"/>
      <dgm:spPr/>
    </dgm:pt>
    <dgm:pt modelId="{E6F203D7-27FC-427E-8386-53A2725F2BDB}" type="pres">
      <dgm:prSet presAssocID="{A4173EFA-1161-4F75-854A-B3E8E7AB5861}" presName="rootText" presStyleLbl="node3" presStyleIdx="5" presStyleCnt="14">
        <dgm:presLayoutVars>
          <dgm:chPref val="3"/>
        </dgm:presLayoutVars>
      </dgm:prSet>
      <dgm:spPr/>
    </dgm:pt>
    <dgm:pt modelId="{7110D8A9-8CEF-44C2-860D-AF06D6EFB94A}" type="pres">
      <dgm:prSet presAssocID="{A4173EFA-1161-4F75-854A-B3E8E7AB5861}" presName="rootConnector" presStyleLbl="node3" presStyleIdx="5" presStyleCnt="14"/>
      <dgm:spPr/>
    </dgm:pt>
    <dgm:pt modelId="{F93C50CB-F1B6-479C-AE1E-72DF764ADC0F}" type="pres">
      <dgm:prSet presAssocID="{A4173EFA-1161-4F75-854A-B3E8E7AB5861}" presName="hierChild4" presStyleCnt="0"/>
      <dgm:spPr/>
    </dgm:pt>
    <dgm:pt modelId="{9DE9BA8B-3DF2-4F97-91FB-0F1629F09100}" type="pres">
      <dgm:prSet presAssocID="{A4173EFA-1161-4F75-854A-B3E8E7AB5861}" presName="hierChild5" presStyleCnt="0"/>
      <dgm:spPr/>
    </dgm:pt>
    <dgm:pt modelId="{20598DF4-8613-4579-8B28-029A54B570BF}" type="pres">
      <dgm:prSet presAssocID="{27084059-5E16-47F9-8D60-AFA97FA638E4}" presName="hierChild5" presStyleCnt="0"/>
      <dgm:spPr/>
    </dgm:pt>
    <dgm:pt modelId="{3C9D2F9C-B133-4BCB-B0B3-8BD2B1A0082F}" type="pres">
      <dgm:prSet presAssocID="{445D11B7-0CED-4238-84D0-3F3137794E3A}" presName="Name37" presStyleLbl="parChTrans1D2" presStyleIdx="2" presStyleCnt="5"/>
      <dgm:spPr/>
    </dgm:pt>
    <dgm:pt modelId="{8813E5E5-3770-4BE6-973C-A5E921A5B2CC}" type="pres">
      <dgm:prSet presAssocID="{2773BEA7-BAEE-4960-9E81-27C0C287CD68}" presName="hierRoot2" presStyleCnt="0">
        <dgm:presLayoutVars>
          <dgm:hierBranch val="init"/>
        </dgm:presLayoutVars>
      </dgm:prSet>
      <dgm:spPr/>
    </dgm:pt>
    <dgm:pt modelId="{F470AB09-ECC1-4D66-B2DB-A36DE32BC2A0}" type="pres">
      <dgm:prSet presAssocID="{2773BEA7-BAEE-4960-9E81-27C0C287CD68}" presName="rootComposite" presStyleCnt="0"/>
      <dgm:spPr/>
    </dgm:pt>
    <dgm:pt modelId="{B8529BAF-F5D4-4ED7-9431-BF2B1269EE31}" type="pres">
      <dgm:prSet presAssocID="{2773BEA7-BAEE-4960-9E81-27C0C287CD68}" presName="rootText" presStyleLbl="node2" presStyleIdx="2" presStyleCnt="5">
        <dgm:presLayoutVars>
          <dgm:chPref val="3"/>
        </dgm:presLayoutVars>
      </dgm:prSet>
      <dgm:spPr/>
    </dgm:pt>
    <dgm:pt modelId="{188D70E5-E2AF-4960-849F-CE8BA60822FD}" type="pres">
      <dgm:prSet presAssocID="{2773BEA7-BAEE-4960-9E81-27C0C287CD68}" presName="rootConnector" presStyleLbl="node2" presStyleIdx="2" presStyleCnt="5"/>
      <dgm:spPr/>
    </dgm:pt>
    <dgm:pt modelId="{8D29492F-1C41-456F-A1D0-CEB2386F3E13}" type="pres">
      <dgm:prSet presAssocID="{2773BEA7-BAEE-4960-9E81-27C0C287CD68}" presName="hierChild4" presStyleCnt="0"/>
      <dgm:spPr/>
    </dgm:pt>
    <dgm:pt modelId="{2B6C5963-A980-43E2-B41C-33FC8D299B05}" type="pres">
      <dgm:prSet presAssocID="{2AC1B107-0619-45BE-85F2-D8686994CA8D}" presName="Name37" presStyleLbl="parChTrans1D3" presStyleIdx="6" presStyleCnt="14"/>
      <dgm:spPr/>
    </dgm:pt>
    <dgm:pt modelId="{AF5EA175-B440-4153-81F8-32CC70F82CF6}" type="pres">
      <dgm:prSet presAssocID="{6B8617F1-958F-4EFF-B6C5-795D088B56A2}" presName="hierRoot2" presStyleCnt="0">
        <dgm:presLayoutVars>
          <dgm:hierBranch val="init"/>
        </dgm:presLayoutVars>
      </dgm:prSet>
      <dgm:spPr/>
    </dgm:pt>
    <dgm:pt modelId="{39D02FD7-E8F1-4A65-9B76-3206701D7E36}" type="pres">
      <dgm:prSet presAssocID="{6B8617F1-958F-4EFF-B6C5-795D088B56A2}" presName="rootComposite" presStyleCnt="0"/>
      <dgm:spPr/>
    </dgm:pt>
    <dgm:pt modelId="{895CF28C-9467-4019-BE5E-5D325E19ADD2}" type="pres">
      <dgm:prSet presAssocID="{6B8617F1-958F-4EFF-B6C5-795D088B56A2}" presName="rootText" presStyleLbl="node3" presStyleIdx="6" presStyleCnt="14">
        <dgm:presLayoutVars>
          <dgm:chPref val="3"/>
        </dgm:presLayoutVars>
      </dgm:prSet>
      <dgm:spPr/>
    </dgm:pt>
    <dgm:pt modelId="{90F14009-B20B-43EF-B4E0-E2BB5862C6FC}" type="pres">
      <dgm:prSet presAssocID="{6B8617F1-958F-4EFF-B6C5-795D088B56A2}" presName="rootConnector" presStyleLbl="node3" presStyleIdx="6" presStyleCnt="14"/>
      <dgm:spPr/>
    </dgm:pt>
    <dgm:pt modelId="{24992F0B-3F63-4555-A920-056BF98F5A53}" type="pres">
      <dgm:prSet presAssocID="{6B8617F1-958F-4EFF-B6C5-795D088B56A2}" presName="hierChild4" presStyleCnt="0"/>
      <dgm:spPr/>
    </dgm:pt>
    <dgm:pt modelId="{0054ECC0-587D-4E81-ABBA-E66F3F6EC700}" type="pres">
      <dgm:prSet presAssocID="{6B8617F1-958F-4EFF-B6C5-795D088B56A2}" presName="hierChild5" presStyleCnt="0"/>
      <dgm:spPr/>
    </dgm:pt>
    <dgm:pt modelId="{6B94C970-9BA2-4B0C-8324-4CC61CDE55C4}" type="pres">
      <dgm:prSet presAssocID="{032DCB0A-194B-42AB-979E-E2714C706B08}" presName="Name37" presStyleLbl="parChTrans1D3" presStyleIdx="7" presStyleCnt="14"/>
      <dgm:spPr/>
    </dgm:pt>
    <dgm:pt modelId="{BB4C40D0-0D00-42D4-B5C1-C6D2E07A19BD}" type="pres">
      <dgm:prSet presAssocID="{E69BB16B-F095-4B6F-BA8A-C01D143B8C25}" presName="hierRoot2" presStyleCnt="0">
        <dgm:presLayoutVars>
          <dgm:hierBranch val="init"/>
        </dgm:presLayoutVars>
      </dgm:prSet>
      <dgm:spPr/>
    </dgm:pt>
    <dgm:pt modelId="{ADA9E7EB-BEC7-4A7B-ACF3-282C8A60CA03}" type="pres">
      <dgm:prSet presAssocID="{E69BB16B-F095-4B6F-BA8A-C01D143B8C25}" presName="rootComposite" presStyleCnt="0"/>
      <dgm:spPr/>
    </dgm:pt>
    <dgm:pt modelId="{E1E9F6D1-CE76-47F1-BB35-7088C137E362}" type="pres">
      <dgm:prSet presAssocID="{E69BB16B-F095-4B6F-BA8A-C01D143B8C25}" presName="rootText" presStyleLbl="node3" presStyleIdx="7" presStyleCnt="14">
        <dgm:presLayoutVars>
          <dgm:chPref val="3"/>
        </dgm:presLayoutVars>
      </dgm:prSet>
      <dgm:spPr/>
    </dgm:pt>
    <dgm:pt modelId="{01A98C00-8D40-4444-AAC0-35A078AA8956}" type="pres">
      <dgm:prSet presAssocID="{E69BB16B-F095-4B6F-BA8A-C01D143B8C25}" presName="rootConnector" presStyleLbl="node3" presStyleIdx="7" presStyleCnt="14"/>
      <dgm:spPr/>
    </dgm:pt>
    <dgm:pt modelId="{D0AD82E2-DD42-4B3A-9B0C-26939497B1D7}" type="pres">
      <dgm:prSet presAssocID="{E69BB16B-F095-4B6F-BA8A-C01D143B8C25}" presName="hierChild4" presStyleCnt="0"/>
      <dgm:spPr/>
    </dgm:pt>
    <dgm:pt modelId="{3FF4AFEC-ECE1-4B09-B51A-17BDF5E16ADF}" type="pres">
      <dgm:prSet presAssocID="{E69BB16B-F095-4B6F-BA8A-C01D143B8C25}" presName="hierChild5" presStyleCnt="0"/>
      <dgm:spPr/>
    </dgm:pt>
    <dgm:pt modelId="{72DB6E75-51CC-4A49-8B25-FDAFA219D124}" type="pres">
      <dgm:prSet presAssocID="{9D76FB64-060F-498A-89A0-7AA7997106D0}" presName="Name37" presStyleLbl="parChTrans1D3" presStyleIdx="8" presStyleCnt="14"/>
      <dgm:spPr/>
    </dgm:pt>
    <dgm:pt modelId="{1B04E382-71CF-46E6-848F-151DEF50FBCB}" type="pres">
      <dgm:prSet presAssocID="{2AD51FF2-E2A1-4424-9D9D-B8BE5A7AD6C8}" presName="hierRoot2" presStyleCnt="0">
        <dgm:presLayoutVars>
          <dgm:hierBranch val="init"/>
        </dgm:presLayoutVars>
      </dgm:prSet>
      <dgm:spPr/>
    </dgm:pt>
    <dgm:pt modelId="{DF27E740-BC91-4071-88E6-A041F2ED41EB}" type="pres">
      <dgm:prSet presAssocID="{2AD51FF2-E2A1-4424-9D9D-B8BE5A7AD6C8}" presName="rootComposite" presStyleCnt="0"/>
      <dgm:spPr/>
    </dgm:pt>
    <dgm:pt modelId="{1869839A-63AC-4AC2-974D-B02AD012EBB1}" type="pres">
      <dgm:prSet presAssocID="{2AD51FF2-E2A1-4424-9D9D-B8BE5A7AD6C8}" presName="rootText" presStyleLbl="node3" presStyleIdx="8" presStyleCnt="14">
        <dgm:presLayoutVars>
          <dgm:chPref val="3"/>
        </dgm:presLayoutVars>
      </dgm:prSet>
      <dgm:spPr/>
    </dgm:pt>
    <dgm:pt modelId="{39667E65-57EB-453B-83A1-0E48ED051230}" type="pres">
      <dgm:prSet presAssocID="{2AD51FF2-E2A1-4424-9D9D-B8BE5A7AD6C8}" presName="rootConnector" presStyleLbl="node3" presStyleIdx="8" presStyleCnt="14"/>
      <dgm:spPr/>
    </dgm:pt>
    <dgm:pt modelId="{A6DB60AF-1800-4BAB-A8D0-B37C37E52DDD}" type="pres">
      <dgm:prSet presAssocID="{2AD51FF2-E2A1-4424-9D9D-B8BE5A7AD6C8}" presName="hierChild4" presStyleCnt="0"/>
      <dgm:spPr/>
    </dgm:pt>
    <dgm:pt modelId="{DBB1384D-D655-40F4-B13B-76D03B2E8E42}" type="pres">
      <dgm:prSet presAssocID="{2AD51FF2-E2A1-4424-9D9D-B8BE5A7AD6C8}" presName="hierChild5" presStyleCnt="0"/>
      <dgm:spPr/>
    </dgm:pt>
    <dgm:pt modelId="{1345DAE7-87E6-4589-A755-B68455E011A9}" type="pres">
      <dgm:prSet presAssocID="{2773BEA7-BAEE-4960-9E81-27C0C287CD68}" presName="hierChild5" presStyleCnt="0"/>
      <dgm:spPr/>
    </dgm:pt>
    <dgm:pt modelId="{3178B097-D8F0-4E36-9B3A-4054C11D65F7}" type="pres">
      <dgm:prSet presAssocID="{C629201E-BC66-4501-8FCF-1AA9A8547611}" presName="Name37" presStyleLbl="parChTrans1D2" presStyleIdx="3" presStyleCnt="5"/>
      <dgm:spPr/>
    </dgm:pt>
    <dgm:pt modelId="{4DD7E785-111A-45D7-B62E-A3E2CA5554A0}" type="pres">
      <dgm:prSet presAssocID="{E0DCCE91-A579-4E8E-A911-CFAF59EB0B3B}" presName="hierRoot2" presStyleCnt="0">
        <dgm:presLayoutVars>
          <dgm:hierBranch val="init"/>
        </dgm:presLayoutVars>
      </dgm:prSet>
      <dgm:spPr/>
    </dgm:pt>
    <dgm:pt modelId="{1C7FD3E6-BBFA-4540-A97F-D08370984493}" type="pres">
      <dgm:prSet presAssocID="{E0DCCE91-A579-4E8E-A911-CFAF59EB0B3B}" presName="rootComposite" presStyleCnt="0"/>
      <dgm:spPr/>
    </dgm:pt>
    <dgm:pt modelId="{7E74FE0C-3C46-4FE5-85C5-B46FEE044613}" type="pres">
      <dgm:prSet presAssocID="{E0DCCE91-A579-4E8E-A911-CFAF59EB0B3B}" presName="rootText" presStyleLbl="node2" presStyleIdx="3" presStyleCnt="5">
        <dgm:presLayoutVars>
          <dgm:chPref val="3"/>
        </dgm:presLayoutVars>
      </dgm:prSet>
      <dgm:spPr/>
    </dgm:pt>
    <dgm:pt modelId="{F1FEFF75-086B-4482-8D1F-8434E3D04A98}" type="pres">
      <dgm:prSet presAssocID="{E0DCCE91-A579-4E8E-A911-CFAF59EB0B3B}" presName="rootConnector" presStyleLbl="node2" presStyleIdx="3" presStyleCnt="5"/>
      <dgm:spPr/>
    </dgm:pt>
    <dgm:pt modelId="{D21210C5-9E0F-4B70-8CB9-F2073368AD25}" type="pres">
      <dgm:prSet presAssocID="{E0DCCE91-A579-4E8E-A911-CFAF59EB0B3B}" presName="hierChild4" presStyleCnt="0"/>
      <dgm:spPr/>
    </dgm:pt>
    <dgm:pt modelId="{A7050282-8C16-4FE3-9A0C-10F19F6FE89D}" type="pres">
      <dgm:prSet presAssocID="{FB51E48F-8219-4C34-BDD4-49D1129E3FC6}" presName="Name37" presStyleLbl="parChTrans1D3" presStyleIdx="9" presStyleCnt="14"/>
      <dgm:spPr/>
    </dgm:pt>
    <dgm:pt modelId="{2857F059-8B73-4EF3-B01A-BAF1A397D343}" type="pres">
      <dgm:prSet presAssocID="{A5D1BBAA-165F-477D-BC70-7B01CE3B2286}" presName="hierRoot2" presStyleCnt="0">
        <dgm:presLayoutVars>
          <dgm:hierBranch val="init"/>
        </dgm:presLayoutVars>
      </dgm:prSet>
      <dgm:spPr/>
    </dgm:pt>
    <dgm:pt modelId="{B28D8A27-1DF6-47B2-A143-4EA1A3ACA181}" type="pres">
      <dgm:prSet presAssocID="{A5D1BBAA-165F-477D-BC70-7B01CE3B2286}" presName="rootComposite" presStyleCnt="0"/>
      <dgm:spPr/>
    </dgm:pt>
    <dgm:pt modelId="{706EDAD4-64F7-4373-AEE7-9B4BC6E35F34}" type="pres">
      <dgm:prSet presAssocID="{A5D1BBAA-165F-477D-BC70-7B01CE3B2286}" presName="rootText" presStyleLbl="node3" presStyleIdx="9" presStyleCnt="14">
        <dgm:presLayoutVars>
          <dgm:chPref val="3"/>
        </dgm:presLayoutVars>
      </dgm:prSet>
      <dgm:spPr/>
    </dgm:pt>
    <dgm:pt modelId="{84E2392C-FA31-4DE5-82EB-D4AF6C233A35}" type="pres">
      <dgm:prSet presAssocID="{A5D1BBAA-165F-477D-BC70-7B01CE3B2286}" presName="rootConnector" presStyleLbl="node3" presStyleIdx="9" presStyleCnt="14"/>
      <dgm:spPr/>
    </dgm:pt>
    <dgm:pt modelId="{05D09148-74FC-482E-97D8-BD8D8A8BCB79}" type="pres">
      <dgm:prSet presAssocID="{A5D1BBAA-165F-477D-BC70-7B01CE3B2286}" presName="hierChild4" presStyleCnt="0"/>
      <dgm:spPr/>
    </dgm:pt>
    <dgm:pt modelId="{8E8AA60D-D6CD-414C-9A7A-CF993873DE9F}" type="pres">
      <dgm:prSet presAssocID="{A5D1BBAA-165F-477D-BC70-7B01CE3B2286}" presName="hierChild5" presStyleCnt="0"/>
      <dgm:spPr/>
    </dgm:pt>
    <dgm:pt modelId="{8610888F-8EBC-44CC-AE12-7A5B5251ABD5}" type="pres">
      <dgm:prSet presAssocID="{3FFDF193-BB9C-4938-BD9B-9941C3E18670}" presName="Name37" presStyleLbl="parChTrans1D3" presStyleIdx="10" presStyleCnt="14"/>
      <dgm:spPr/>
    </dgm:pt>
    <dgm:pt modelId="{A4177839-D6BE-4615-9D41-AFE1075A308C}" type="pres">
      <dgm:prSet presAssocID="{B40D87D5-B049-4010-9F60-E029A0D4CFBA}" presName="hierRoot2" presStyleCnt="0">
        <dgm:presLayoutVars>
          <dgm:hierBranch val="init"/>
        </dgm:presLayoutVars>
      </dgm:prSet>
      <dgm:spPr/>
    </dgm:pt>
    <dgm:pt modelId="{A6531C2E-114C-4FF5-B379-C777E79DB109}" type="pres">
      <dgm:prSet presAssocID="{B40D87D5-B049-4010-9F60-E029A0D4CFBA}" presName="rootComposite" presStyleCnt="0"/>
      <dgm:spPr/>
    </dgm:pt>
    <dgm:pt modelId="{8435D8D3-1CD4-4FF2-A99C-768E02A10304}" type="pres">
      <dgm:prSet presAssocID="{B40D87D5-B049-4010-9F60-E029A0D4CFBA}" presName="rootText" presStyleLbl="node3" presStyleIdx="10" presStyleCnt="14">
        <dgm:presLayoutVars>
          <dgm:chPref val="3"/>
        </dgm:presLayoutVars>
      </dgm:prSet>
      <dgm:spPr/>
    </dgm:pt>
    <dgm:pt modelId="{9C0C3FD8-76CD-4D08-81FF-AD8E7EF26D11}" type="pres">
      <dgm:prSet presAssocID="{B40D87D5-B049-4010-9F60-E029A0D4CFBA}" presName="rootConnector" presStyleLbl="node3" presStyleIdx="10" presStyleCnt="14"/>
      <dgm:spPr/>
    </dgm:pt>
    <dgm:pt modelId="{C0DCE3D1-417B-4495-A393-67E23D1A8CB5}" type="pres">
      <dgm:prSet presAssocID="{B40D87D5-B049-4010-9F60-E029A0D4CFBA}" presName="hierChild4" presStyleCnt="0"/>
      <dgm:spPr/>
    </dgm:pt>
    <dgm:pt modelId="{8369E7C8-2DB3-490E-B050-18AB00741F94}" type="pres">
      <dgm:prSet presAssocID="{B40D87D5-B049-4010-9F60-E029A0D4CFBA}" presName="hierChild5" presStyleCnt="0"/>
      <dgm:spPr/>
    </dgm:pt>
    <dgm:pt modelId="{18BFA8DF-B019-4D9A-AC87-45AB46F10888}" type="pres">
      <dgm:prSet presAssocID="{E0DCCE91-A579-4E8E-A911-CFAF59EB0B3B}" presName="hierChild5" presStyleCnt="0"/>
      <dgm:spPr/>
    </dgm:pt>
    <dgm:pt modelId="{C494A695-F647-4847-9D26-AF53F37E3E89}" type="pres">
      <dgm:prSet presAssocID="{CFF1C7AA-635B-4C3A-9A19-D785C2770C5B}" presName="Name37" presStyleLbl="parChTrans1D2" presStyleIdx="4" presStyleCnt="5"/>
      <dgm:spPr/>
    </dgm:pt>
    <dgm:pt modelId="{1F19ED2C-2966-45A1-A4A3-441CDE29B55C}" type="pres">
      <dgm:prSet presAssocID="{74F6CEE5-856E-4BB1-BC2E-862DA191F5D4}" presName="hierRoot2" presStyleCnt="0">
        <dgm:presLayoutVars>
          <dgm:hierBranch val="init"/>
        </dgm:presLayoutVars>
      </dgm:prSet>
      <dgm:spPr/>
    </dgm:pt>
    <dgm:pt modelId="{1128297D-9C55-434C-A67B-DDC6137FC4A6}" type="pres">
      <dgm:prSet presAssocID="{74F6CEE5-856E-4BB1-BC2E-862DA191F5D4}" presName="rootComposite" presStyleCnt="0"/>
      <dgm:spPr/>
    </dgm:pt>
    <dgm:pt modelId="{39609A15-D352-4FDF-9EC9-AF8A78595001}" type="pres">
      <dgm:prSet presAssocID="{74F6CEE5-856E-4BB1-BC2E-862DA191F5D4}" presName="rootText" presStyleLbl="node2" presStyleIdx="4" presStyleCnt="5">
        <dgm:presLayoutVars>
          <dgm:chPref val="3"/>
        </dgm:presLayoutVars>
      </dgm:prSet>
      <dgm:spPr/>
    </dgm:pt>
    <dgm:pt modelId="{43DEC02C-B1EE-4A0B-947D-BDABEA776433}" type="pres">
      <dgm:prSet presAssocID="{74F6CEE5-856E-4BB1-BC2E-862DA191F5D4}" presName="rootConnector" presStyleLbl="node2" presStyleIdx="4" presStyleCnt="5"/>
      <dgm:spPr/>
    </dgm:pt>
    <dgm:pt modelId="{021D80F3-DA50-4B29-966C-88028737C507}" type="pres">
      <dgm:prSet presAssocID="{74F6CEE5-856E-4BB1-BC2E-862DA191F5D4}" presName="hierChild4" presStyleCnt="0"/>
      <dgm:spPr/>
    </dgm:pt>
    <dgm:pt modelId="{C97E77CE-C137-4920-ADBD-93AB472F40B3}" type="pres">
      <dgm:prSet presAssocID="{F8BC76F0-C415-48AB-BB45-52B049E18D98}" presName="Name37" presStyleLbl="parChTrans1D3" presStyleIdx="11" presStyleCnt="14"/>
      <dgm:spPr/>
    </dgm:pt>
    <dgm:pt modelId="{57BDEF59-EFE9-48EA-8388-295575E96E41}" type="pres">
      <dgm:prSet presAssocID="{6A3DF686-F441-46BF-9406-236F044567F2}" presName="hierRoot2" presStyleCnt="0">
        <dgm:presLayoutVars>
          <dgm:hierBranch val="init"/>
        </dgm:presLayoutVars>
      </dgm:prSet>
      <dgm:spPr/>
    </dgm:pt>
    <dgm:pt modelId="{72CF902F-75CA-4856-B4DD-ABD764D7724E}" type="pres">
      <dgm:prSet presAssocID="{6A3DF686-F441-46BF-9406-236F044567F2}" presName="rootComposite" presStyleCnt="0"/>
      <dgm:spPr/>
    </dgm:pt>
    <dgm:pt modelId="{5E1D54B8-6BDB-4D09-8DCC-8DCE64D2E791}" type="pres">
      <dgm:prSet presAssocID="{6A3DF686-F441-46BF-9406-236F044567F2}" presName="rootText" presStyleLbl="node3" presStyleIdx="11" presStyleCnt="14">
        <dgm:presLayoutVars>
          <dgm:chPref val="3"/>
        </dgm:presLayoutVars>
      </dgm:prSet>
      <dgm:spPr/>
    </dgm:pt>
    <dgm:pt modelId="{A1EDAB5B-5E4F-459B-B1D2-A10B317675DB}" type="pres">
      <dgm:prSet presAssocID="{6A3DF686-F441-46BF-9406-236F044567F2}" presName="rootConnector" presStyleLbl="node3" presStyleIdx="11" presStyleCnt="14"/>
      <dgm:spPr/>
    </dgm:pt>
    <dgm:pt modelId="{73C5EA3D-64F1-4C62-A635-00AEA69C3310}" type="pres">
      <dgm:prSet presAssocID="{6A3DF686-F441-46BF-9406-236F044567F2}" presName="hierChild4" presStyleCnt="0"/>
      <dgm:spPr/>
    </dgm:pt>
    <dgm:pt modelId="{00114FF0-6F04-4505-A921-C0710D6C2CF6}" type="pres">
      <dgm:prSet presAssocID="{6A3DF686-F441-46BF-9406-236F044567F2}" presName="hierChild5" presStyleCnt="0"/>
      <dgm:spPr/>
    </dgm:pt>
    <dgm:pt modelId="{309E38B2-3CF6-4B6C-A4EB-BB4A6F828E3F}" type="pres">
      <dgm:prSet presAssocID="{3B7576E0-0BED-43E0-A23F-C0F33D9E3037}" presName="Name37" presStyleLbl="parChTrans1D3" presStyleIdx="12" presStyleCnt="14"/>
      <dgm:spPr/>
    </dgm:pt>
    <dgm:pt modelId="{4C958078-EC1A-45CF-986E-6CD24E918041}" type="pres">
      <dgm:prSet presAssocID="{F811B888-9D8E-4F29-B153-84D5546FC6DD}" presName="hierRoot2" presStyleCnt="0">
        <dgm:presLayoutVars>
          <dgm:hierBranch val="init"/>
        </dgm:presLayoutVars>
      </dgm:prSet>
      <dgm:spPr/>
    </dgm:pt>
    <dgm:pt modelId="{A34669B7-4F0C-49AA-ADCF-F98C80340618}" type="pres">
      <dgm:prSet presAssocID="{F811B888-9D8E-4F29-B153-84D5546FC6DD}" presName="rootComposite" presStyleCnt="0"/>
      <dgm:spPr/>
    </dgm:pt>
    <dgm:pt modelId="{7263E78D-04B2-4B87-B3C4-BA5442646890}" type="pres">
      <dgm:prSet presAssocID="{F811B888-9D8E-4F29-B153-84D5546FC6DD}" presName="rootText" presStyleLbl="node3" presStyleIdx="12" presStyleCnt="14">
        <dgm:presLayoutVars>
          <dgm:chPref val="3"/>
        </dgm:presLayoutVars>
      </dgm:prSet>
      <dgm:spPr/>
    </dgm:pt>
    <dgm:pt modelId="{4F65992A-C090-4B48-8277-F9741B6454D4}" type="pres">
      <dgm:prSet presAssocID="{F811B888-9D8E-4F29-B153-84D5546FC6DD}" presName="rootConnector" presStyleLbl="node3" presStyleIdx="12" presStyleCnt="14"/>
      <dgm:spPr/>
    </dgm:pt>
    <dgm:pt modelId="{C771D23B-3B09-4863-BC50-02F827260AAD}" type="pres">
      <dgm:prSet presAssocID="{F811B888-9D8E-4F29-B153-84D5546FC6DD}" presName="hierChild4" presStyleCnt="0"/>
      <dgm:spPr/>
    </dgm:pt>
    <dgm:pt modelId="{C37F9538-6D6E-4FBE-9F4B-7AD877E4E8D6}" type="pres">
      <dgm:prSet presAssocID="{F811B888-9D8E-4F29-B153-84D5546FC6DD}" presName="hierChild5" presStyleCnt="0"/>
      <dgm:spPr/>
    </dgm:pt>
    <dgm:pt modelId="{9A2778D6-004F-4FD8-A1BC-C6B206A32140}" type="pres">
      <dgm:prSet presAssocID="{ED7C0FE9-32EB-4608-9A03-D334D8EE82C9}" presName="Name37" presStyleLbl="parChTrans1D3" presStyleIdx="13" presStyleCnt="14"/>
      <dgm:spPr/>
    </dgm:pt>
    <dgm:pt modelId="{408E47C8-D122-43FA-AE7B-B8D4D9AE9D0D}" type="pres">
      <dgm:prSet presAssocID="{2123B275-6353-456F-A9E6-94F25DD9A3E4}" presName="hierRoot2" presStyleCnt="0">
        <dgm:presLayoutVars>
          <dgm:hierBranch val="init"/>
        </dgm:presLayoutVars>
      </dgm:prSet>
      <dgm:spPr/>
    </dgm:pt>
    <dgm:pt modelId="{693485BE-BD2E-47F8-9283-DAF8BED04479}" type="pres">
      <dgm:prSet presAssocID="{2123B275-6353-456F-A9E6-94F25DD9A3E4}" presName="rootComposite" presStyleCnt="0"/>
      <dgm:spPr/>
    </dgm:pt>
    <dgm:pt modelId="{1D5B4E13-7FFB-4059-BBBE-9ADBD334C35E}" type="pres">
      <dgm:prSet presAssocID="{2123B275-6353-456F-A9E6-94F25DD9A3E4}" presName="rootText" presStyleLbl="node3" presStyleIdx="13" presStyleCnt="14">
        <dgm:presLayoutVars>
          <dgm:chPref val="3"/>
        </dgm:presLayoutVars>
      </dgm:prSet>
      <dgm:spPr/>
    </dgm:pt>
    <dgm:pt modelId="{BDC057E4-7517-4AC2-80FF-DFFD98F135D4}" type="pres">
      <dgm:prSet presAssocID="{2123B275-6353-456F-A9E6-94F25DD9A3E4}" presName="rootConnector" presStyleLbl="node3" presStyleIdx="13" presStyleCnt="14"/>
      <dgm:spPr/>
    </dgm:pt>
    <dgm:pt modelId="{8D2222A8-332B-4980-8E05-26F9E61B6F3C}" type="pres">
      <dgm:prSet presAssocID="{2123B275-6353-456F-A9E6-94F25DD9A3E4}" presName="hierChild4" presStyleCnt="0"/>
      <dgm:spPr/>
    </dgm:pt>
    <dgm:pt modelId="{1ED32801-C847-447C-9B5E-33E05A79C18A}" type="pres">
      <dgm:prSet presAssocID="{2123B275-6353-456F-A9E6-94F25DD9A3E4}" presName="hierChild5" presStyleCnt="0"/>
      <dgm:spPr/>
    </dgm:pt>
    <dgm:pt modelId="{30C1CBBA-781C-4DC5-8396-1683C6B1728A}" type="pres">
      <dgm:prSet presAssocID="{74F6CEE5-856E-4BB1-BC2E-862DA191F5D4}" presName="hierChild5" presStyleCnt="0"/>
      <dgm:spPr/>
    </dgm:pt>
    <dgm:pt modelId="{299A1688-3830-4846-B7A9-BBD23FDD838C}" type="pres">
      <dgm:prSet presAssocID="{50C88423-B86A-4614-83FF-2072349825B3}" presName="hierChild3" presStyleCnt="0"/>
      <dgm:spPr/>
    </dgm:pt>
  </dgm:ptLst>
  <dgm:cxnLst>
    <dgm:cxn modelId="{32707A01-6160-4101-B50D-F8FCE3E3C930}" srcId="{27084059-5E16-47F9-8D60-AFA97FA638E4}" destId="{49EBCDDA-9EEF-4081-BAA9-42D3255F0936}" srcOrd="2" destOrd="0" parTransId="{B0FF4512-02C0-4129-BBCC-9B197B0B33D9}" sibTransId="{FAD8995A-A60D-4FF3-BAFF-DFC28B5E063E}"/>
    <dgm:cxn modelId="{C84B7A04-61E5-4F3E-89E8-026D783107C0}" type="presOf" srcId="{F811B888-9D8E-4F29-B153-84D5546FC6DD}" destId="{4F65992A-C090-4B48-8277-F9741B6454D4}" srcOrd="1" destOrd="0" presId="urn:microsoft.com/office/officeart/2005/8/layout/orgChart1"/>
    <dgm:cxn modelId="{35BBC505-5574-40A2-9C86-E131EC94D57E}" type="presOf" srcId="{6A3DF686-F441-46BF-9406-236F044567F2}" destId="{5E1D54B8-6BDB-4D09-8DCC-8DCE64D2E791}" srcOrd="0" destOrd="0" presId="urn:microsoft.com/office/officeart/2005/8/layout/orgChart1"/>
    <dgm:cxn modelId="{21405A0D-5027-43FD-B5FA-F02B6DDE6B71}" type="presOf" srcId="{6B8617F1-958F-4EFF-B6C5-795D088B56A2}" destId="{90F14009-B20B-43EF-B4E0-E2BB5862C6FC}" srcOrd="1" destOrd="0" presId="urn:microsoft.com/office/officeart/2005/8/layout/orgChart1"/>
    <dgm:cxn modelId="{C61F990D-F339-46B2-81A4-E17D8323901A}" type="presOf" srcId="{032DCB0A-194B-42AB-979E-E2714C706B08}" destId="{6B94C970-9BA2-4B0C-8324-4CC61CDE55C4}" srcOrd="0" destOrd="0" presId="urn:microsoft.com/office/officeart/2005/8/layout/orgChart1"/>
    <dgm:cxn modelId="{2ACAB714-B838-41B9-B936-46953B3AB6C2}" type="presOf" srcId="{50C88423-B86A-4614-83FF-2072349825B3}" destId="{C6367091-C8F9-4457-A9A9-6E27EB7129E2}" srcOrd="1" destOrd="0" presId="urn:microsoft.com/office/officeart/2005/8/layout/orgChart1"/>
    <dgm:cxn modelId="{DB855F15-2443-4207-8AD1-A194478B46A6}" type="presOf" srcId="{6A3DF686-F441-46BF-9406-236F044567F2}" destId="{A1EDAB5B-5E4F-459B-B1D2-A10B317675DB}" srcOrd="1" destOrd="0" presId="urn:microsoft.com/office/officeart/2005/8/layout/orgChart1"/>
    <dgm:cxn modelId="{2EB53C17-9C24-4B57-AFB4-EFDE6B636232}" type="presOf" srcId="{A5D1BBAA-165F-477D-BC70-7B01CE3B2286}" destId="{84E2392C-FA31-4DE5-82EB-D4AF6C233A35}" srcOrd="1" destOrd="0" presId="urn:microsoft.com/office/officeart/2005/8/layout/orgChart1"/>
    <dgm:cxn modelId="{A5AB3D17-EC3E-4250-B336-119AB8B1E270}" srcId="{27084059-5E16-47F9-8D60-AFA97FA638E4}" destId="{C0240A7D-6A37-42C3-B69D-10B6ED3F66B3}" srcOrd="1" destOrd="0" parTransId="{73A2534E-FC90-46D4-A070-0DE23628108B}" sibTransId="{D91A64B9-2574-4DCC-965D-AAC71AE61AC7}"/>
    <dgm:cxn modelId="{96728619-952A-41D8-B041-6EC5D8B2A1C9}" type="presOf" srcId="{B0FF4512-02C0-4129-BBCC-9B197B0B33D9}" destId="{1EB5047A-E4F6-490F-B140-E5E7E0439B2C}" srcOrd="0" destOrd="0" presId="urn:microsoft.com/office/officeart/2005/8/layout/orgChart1"/>
    <dgm:cxn modelId="{33C4651B-4526-4C8E-86B4-9EDC4E09E404}" type="presOf" srcId="{C0240A7D-6A37-42C3-B69D-10B6ED3F66B3}" destId="{140A8066-4C98-40C0-BAFC-F16F5F901B54}" srcOrd="0" destOrd="0" presId="urn:microsoft.com/office/officeart/2005/8/layout/orgChart1"/>
    <dgm:cxn modelId="{A401361E-799F-401C-B214-BCB142DDAEDA}" srcId="{50C88423-B86A-4614-83FF-2072349825B3}" destId="{E0DCCE91-A579-4E8E-A911-CFAF59EB0B3B}" srcOrd="3" destOrd="0" parTransId="{C629201E-BC66-4501-8FCF-1AA9A8547611}" sibTransId="{5E587746-9ABD-40D3-8C35-818062C836F5}"/>
    <dgm:cxn modelId="{8D5EEA24-A37D-496C-BB95-90A8BA29B07F}" srcId="{22ECF17D-78F6-49B0-8009-6DDD3344F733}" destId="{3B5A62AD-DBB0-4333-AF78-5A32BEBE44A7}" srcOrd="1" destOrd="0" parTransId="{88553EA1-F23B-405F-81A8-055AA921707A}" sibTransId="{8AF33645-1153-4BF5-A73E-619A6BE39075}"/>
    <dgm:cxn modelId="{9C236925-2DF0-4D35-BDC3-1CAC5793BEE1}" type="presOf" srcId="{6B8617F1-958F-4EFF-B6C5-795D088B56A2}" destId="{895CF28C-9467-4019-BE5E-5D325E19ADD2}" srcOrd="0" destOrd="0" presId="urn:microsoft.com/office/officeart/2005/8/layout/orgChart1"/>
    <dgm:cxn modelId="{C7A61128-C827-4B66-99C6-F49BA121C898}" srcId="{50C88423-B86A-4614-83FF-2072349825B3}" destId="{27084059-5E16-47F9-8D60-AFA97FA638E4}" srcOrd="1" destOrd="0" parTransId="{27626FC1-0458-4E46-8FC7-84D7D8B02C28}" sibTransId="{CDD5C793-C82D-487B-8DAF-5F6AE425BA27}"/>
    <dgm:cxn modelId="{F5A5F530-499A-4F0E-9971-7EC349E1ED7D}" type="presOf" srcId="{4DA8F076-EB53-4DD0-9695-71FDCC278BF7}" destId="{3C8D8038-15BC-443E-BC8E-FA4D023F99B9}" srcOrd="1" destOrd="0" presId="urn:microsoft.com/office/officeart/2005/8/layout/orgChart1"/>
    <dgm:cxn modelId="{07EACB32-A059-4350-930E-EAC4A9C9AA30}" type="presOf" srcId="{FB51E48F-8219-4C34-BDD4-49D1129E3FC6}" destId="{A7050282-8C16-4FE3-9A0C-10F19F6FE89D}" srcOrd="0" destOrd="0" presId="urn:microsoft.com/office/officeart/2005/8/layout/orgChart1"/>
    <dgm:cxn modelId="{C1B4FA39-2161-4724-B084-50D64508FF6E}" type="presOf" srcId="{DB2CBC62-A6AE-4D65-BDD6-5B7D37BC1C17}" destId="{3FFBB2F9-BDA1-48C5-9EC9-457F5043A4AD}" srcOrd="0" destOrd="0" presId="urn:microsoft.com/office/officeart/2005/8/layout/orgChart1"/>
    <dgm:cxn modelId="{6EBF1E3A-FBC2-4517-9825-037D91E5B097}" type="presOf" srcId="{74F6CEE5-856E-4BB1-BC2E-862DA191F5D4}" destId="{39609A15-D352-4FDF-9EC9-AF8A78595001}" srcOrd="0" destOrd="0" presId="urn:microsoft.com/office/officeart/2005/8/layout/orgChart1"/>
    <dgm:cxn modelId="{75F14D3A-5AC9-46C3-839A-B93C3E6F8481}" type="presOf" srcId="{2AD51FF2-E2A1-4424-9D9D-B8BE5A7AD6C8}" destId="{1869839A-63AC-4AC2-974D-B02AD012EBB1}" srcOrd="0" destOrd="0" presId="urn:microsoft.com/office/officeart/2005/8/layout/orgChart1"/>
    <dgm:cxn modelId="{8DC3E85D-DABD-4BB7-BF1B-25A5D7AB6CDC}" type="presOf" srcId="{F1788704-708E-4DC2-A888-2C7F8CD05B09}" destId="{D23AEBC6-DA64-4D73-9826-A242BB77B1C9}" srcOrd="1" destOrd="0" presId="urn:microsoft.com/office/officeart/2005/8/layout/orgChart1"/>
    <dgm:cxn modelId="{D4E3865F-276E-47E6-97E4-F2DCC2DAC78B}" type="presOf" srcId="{17D961C8-DE35-4312-B9FB-108F5FA5B21B}" destId="{1E5833D1-5B66-4E43-8B2C-6A3CB51391D0}" srcOrd="0" destOrd="0" presId="urn:microsoft.com/office/officeart/2005/8/layout/orgChart1"/>
    <dgm:cxn modelId="{A7748A5F-888D-41C3-9021-B061EFEEB3F7}" type="presOf" srcId="{2123B275-6353-456F-A9E6-94F25DD9A3E4}" destId="{BDC057E4-7517-4AC2-80FF-DFFD98F135D4}" srcOrd="1" destOrd="0" presId="urn:microsoft.com/office/officeart/2005/8/layout/orgChart1"/>
    <dgm:cxn modelId="{D81A2841-3A5E-425C-9224-7BD3BCD71147}" type="presOf" srcId="{2773BEA7-BAEE-4960-9E81-27C0C287CD68}" destId="{188D70E5-E2AF-4960-849F-CE8BA60822FD}" srcOrd="1" destOrd="0" presId="urn:microsoft.com/office/officeart/2005/8/layout/orgChart1"/>
    <dgm:cxn modelId="{E8E27764-2C19-4338-A6A1-3AA3318EEE84}" srcId="{50C88423-B86A-4614-83FF-2072349825B3}" destId="{74F6CEE5-856E-4BB1-BC2E-862DA191F5D4}" srcOrd="4" destOrd="0" parTransId="{CFF1C7AA-635B-4C3A-9A19-D785C2770C5B}" sibTransId="{05BCFBB7-E162-429F-942E-6F0B2AC019A7}"/>
    <dgm:cxn modelId="{739EE845-8707-4E93-9DF0-559AA04D002E}" type="presOf" srcId="{27084059-5E16-47F9-8D60-AFA97FA638E4}" destId="{A6197F63-3E78-445D-A673-F54909B07B16}" srcOrd="0" destOrd="0" presId="urn:microsoft.com/office/officeart/2005/8/layout/orgChart1"/>
    <dgm:cxn modelId="{4CBFDD46-C8CA-43F4-81BE-9D861E916650}" type="presOf" srcId="{3FFDF193-BB9C-4938-BD9B-9941C3E18670}" destId="{8610888F-8EBC-44CC-AE12-7A5B5251ABD5}" srcOrd="0" destOrd="0" presId="urn:microsoft.com/office/officeart/2005/8/layout/orgChart1"/>
    <dgm:cxn modelId="{AD322847-F1DC-422C-B439-689E92256E00}" type="presOf" srcId="{B40D87D5-B049-4010-9F60-E029A0D4CFBA}" destId="{9C0C3FD8-76CD-4D08-81FF-AD8E7EF26D11}" srcOrd="1" destOrd="0" presId="urn:microsoft.com/office/officeart/2005/8/layout/orgChart1"/>
    <dgm:cxn modelId="{9F928B68-D784-406A-BEAF-F1A9A0C8EC40}" srcId="{74F6CEE5-856E-4BB1-BC2E-862DA191F5D4}" destId="{F811B888-9D8E-4F29-B153-84D5546FC6DD}" srcOrd="1" destOrd="0" parTransId="{3B7576E0-0BED-43E0-A23F-C0F33D9E3037}" sibTransId="{9F721062-C640-4778-9914-5F81E10D168C}"/>
    <dgm:cxn modelId="{F9956169-9E2A-4270-B86A-84A9985C58F7}" type="presOf" srcId="{27084059-5E16-47F9-8D60-AFA97FA638E4}" destId="{9040D7E2-D6B2-4A0C-8913-36A86A5BC3FB}" srcOrd="1" destOrd="0" presId="urn:microsoft.com/office/officeart/2005/8/layout/orgChart1"/>
    <dgm:cxn modelId="{3897854A-60D0-4384-A581-DCF42E99D684}" type="presOf" srcId="{3B5A62AD-DBB0-4333-AF78-5A32BEBE44A7}" destId="{D2BFFC89-534E-463C-97B4-331F81859196}" srcOrd="0" destOrd="0" presId="urn:microsoft.com/office/officeart/2005/8/layout/orgChart1"/>
    <dgm:cxn modelId="{1A0E726C-7A54-4404-9E93-AB637722296A}" type="presOf" srcId="{A4173EFA-1161-4F75-854A-B3E8E7AB5861}" destId="{7110D8A9-8CEF-44C2-860D-AF06D6EFB94A}" srcOrd="1" destOrd="0" presId="urn:microsoft.com/office/officeart/2005/8/layout/orgChart1"/>
    <dgm:cxn modelId="{89991B6E-1BEE-42C2-9EB0-60044407C3AE}" type="presOf" srcId="{2AD51FF2-E2A1-4424-9D9D-B8BE5A7AD6C8}" destId="{39667E65-57EB-453B-83A1-0E48ED051230}" srcOrd="1" destOrd="0" presId="urn:microsoft.com/office/officeart/2005/8/layout/orgChart1"/>
    <dgm:cxn modelId="{377AC44E-C993-4B22-8C29-91D58DCEE3FF}" srcId="{50C88423-B86A-4614-83FF-2072349825B3}" destId="{22ECF17D-78F6-49B0-8009-6DDD3344F733}" srcOrd="0" destOrd="0" parTransId="{DAB1CB8C-EC72-4E3E-BA48-4E15AE1C0E95}" sibTransId="{046EB051-8485-4D83-A001-0959CD96980C}"/>
    <dgm:cxn modelId="{181D084F-2AA8-417A-8A96-C2DCD2C9B86B}" srcId="{22ECF17D-78F6-49B0-8009-6DDD3344F733}" destId="{F1788704-708E-4DC2-A888-2C7F8CD05B09}" srcOrd="0" destOrd="0" parTransId="{DB2CBC62-A6AE-4D65-BDD6-5B7D37BC1C17}" sibTransId="{E5B5C928-9186-4321-9B59-168F955CBDFA}"/>
    <dgm:cxn modelId="{90A33B52-521B-4FB7-88C7-A7BD6773074C}" type="presOf" srcId="{B40D87D5-B049-4010-9F60-E029A0D4CFBA}" destId="{8435D8D3-1CD4-4FF2-A99C-768E02A10304}" srcOrd="0" destOrd="0" presId="urn:microsoft.com/office/officeart/2005/8/layout/orgChart1"/>
    <dgm:cxn modelId="{4D255173-C070-4D17-8A13-7A3434E06879}" type="presOf" srcId="{3B5A62AD-DBB0-4333-AF78-5A32BEBE44A7}" destId="{F7B87F2D-10F4-470F-93A3-FC4CAA0DC1EB}" srcOrd="1" destOrd="0" presId="urn:microsoft.com/office/officeart/2005/8/layout/orgChart1"/>
    <dgm:cxn modelId="{8CA60356-9119-421D-B5A8-F9DDEC692B70}" type="presOf" srcId="{50C88423-B86A-4614-83FF-2072349825B3}" destId="{7A1DA1A6-B960-40DA-8364-5FD64ACF9AF4}" srcOrd="0" destOrd="0" presId="urn:microsoft.com/office/officeart/2005/8/layout/orgChart1"/>
    <dgm:cxn modelId="{21C22D7B-7A97-4781-ADFF-9D5A1671DA3A}" type="presOf" srcId="{9F4381B1-1F74-481B-B2AD-C4708479CF62}" destId="{2936F4A6-C6A1-4AE9-9127-819CD09D9083}" srcOrd="0" destOrd="0" presId="urn:microsoft.com/office/officeart/2005/8/layout/orgChart1"/>
    <dgm:cxn modelId="{AE73D67D-94E8-4866-A694-A443D5B242F9}" type="presOf" srcId="{E0DCCE91-A579-4E8E-A911-CFAF59EB0B3B}" destId="{7E74FE0C-3C46-4FE5-85C5-B46FEE044613}" srcOrd="0" destOrd="0" presId="urn:microsoft.com/office/officeart/2005/8/layout/orgChart1"/>
    <dgm:cxn modelId="{98CBA97F-F798-45D0-9142-54FFF7A5F19C}" srcId="{2773BEA7-BAEE-4960-9E81-27C0C287CD68}" destId="{2AD51FF2-E2A1-4424-9D9D-B8BE5A7AD6C8}" srcOrd="2" destOrd="0" parTransId="{9D76FB64-060F-498A-89A0-7AA7997106D0}" sibTransId="{40391397-2D45-4A43-95DB-25F644B52473}"/>
    <dgm:cxn modelId="{6B0EA482-2727-495E-99AB-3B3D7CFF4FD7}" srcId="{27084059-5E16-47F9-8D60-AFA97FA638E4}" destId="{A4173EFA-1161-4F75-854A-B3E8E7AB5861}" srcOrd="3" destOrd="0" parTransId="{9F4381B1-1F74-481B-B2AD-C4708479CF62}" sibTransId="{18086AB8-18C6-4B4B-B63E-D1C3D000D4C2}"/>
    <dgm:cxn modelId="{C0221E84-DD43-4D6D-8148-A7D49C721EB4}" type="presOf" srcId="{9D76FB64-060F-498A-89A0-7AA7997106D0}" destId="{72DB6E75-51CC-4A49-8B25-FDAFA219D124}" srcOrd="0" destOrd="0" presId="urn:microsoft.com/office/officeart/2005/8/layout/orgChart1"/>
    <dgm:cxn modelId="{072D0D89-BBA6-4FD0-99C2-C37F2CEE2835}" type="presOf" srcId="{F941536E-61B3-40F0-B04F-5B3A942F4408}" destId="{7A314D74-FF8A-4B32-91E1-8A1E430C4331}" srcOrd="0" destOrd="0" presId="urn:microsoft.com/office/officeart/2005/8/layout/orgChart1"/>
    <dgm:cxn modelId="{EE370D8C-E6DC-4234-B2D1-FA82EFB5653A}" type="presOf" srcId="{445D11B7-0CED-4238-84D0-3F3137794E3A}" destId="{3C9D2F9C-B133-4BCB-B0B3-8BD2B1A0082F}" srcOrd="0" destOrd="0" presId="urn:microsoft.com/office/officeart/2005/8/layout/orgChart1"/>
    <dgm:cxn modelId="{55F1378D-65C9-4B49-9A8A-6A45E1219AE7}" type="presOf" srcId="{2AC1B107-0619-45BE-85F2-D8686994CA8D}" destId="{2B6C5963-A980-43E2-B41C-33FC8D299B05}" srcOrd="0" destOrd="0" presId="urn:microsoft.com/office/officeart/2005/8/layout/orgChart1"/>
    <dgm:cxn modelId="{AF934E8D-7268-4BD0-9DC9-49C5AB200A23}" srcId="{2773BEA7-BAEE-4960-9E81-27C0C287CD68}" destId="{E69BB16B-F095-4B6F-BA8A-C01D143B8C25}" srcOrd="1" destOrd="0" parTransId="{032DCB0A-194B-42AB-979E-E2714C706B08}" sibTransId="{73BDEB6F-A4FE-4571-B1D9-1C9DED05B948}"/>
    <dgm:cxn modelId="{93C0429B-69E7-4F81-8219-37434B04FD9A}" srcId="{27084059-5E16-47F9-8D60-AFA97FA638E4}" destId="{4DA8F076-EB53-4DD0-9695-71FDCC278BF7}" srcOrd="0" destOrd="0" parTransId="{17D961C8-DE35-4312-B9FB-108F5FA5B21B}" sibTransId="{C4C1F8BF-31A4-474E-9BB2-6B4D70922694}"/>
    <dgm:cxn modelId="{A840FB9F-3DB6-4DEA-9C74-C09BA38B3205}" type="presOf" srcId="{F1788704-708E-4DC2-A888-2C7F8CD05B09}" destId="{347CA582-ADF2-47E1-BE17-875477B0A95D}" srcOrd="0" destOrd="0" presId="urn:microsoft.com/office/officeart/2005/8/layout/orgChart1"/>
    <dgm:cxn modelId="{4F8D43A9-25B9-4BAF-A43F-297604CB7EF2}" type="presOf" srcId="{ED7C0FE9-32EB-4608-9A03-D334D8EE82C9}" destId="{9A2778D6-004F-4FD8-A1BC-C6B206A32140}" srcOrd="0" destOrd="0" presId="urn:microsoft.com/office/officeart/2005/8/layout/orgChart1"/>
    <dgm:cxn modelId="{5DBAFDAC-24A4-4FE6-9BF8-F8A3E138464E}" type="presOf" srcId="{74F6CEE5-856E-4BB1-BC2E-862DA191F5D4}" destId="{43DEC02C-B1EE-4A0B-947D-BDABEA776433}" srcOrd="1" destOrd="0" presId="urn:microsoft.com/office/officeart/2005/8/layout/orgChart1"/>
    <dgm:cxn modelId="{D218B2B0-9ADD-42AD-AA21-FC85D9CABADE}" type="presOf" srcId="{22ECF17D-78F6-49B0-8009-6DDD3344F733}" destId="{37F5653D-4428-498F-861F-7533FB2E2348}" srcOrd="1" destOrd="0" presId="urn:microsoft.com/office/officeart/2005/8/layout/orgChart1"/>
    <dgm:cxn modelId="{C2DAF6B1-AD8D-471A-9BEE-A2B5EBD9D439}" type="presOf" srcId="{E69BB16B-F095-4B6F-BA8A-C01D143B8C25}" destId="{E1E9F6D1-CE76-47F1-BB35-7088C137E362}" srcOrd="0" destOrd="0" presId="urn:microsoft.com/office/officeart/2005/8/layout/orgChart1"/>
    <dgm:cxn modelId="{8C92C2B3-6DDF-49C7-9887-66BFA10FECD5}" srcId="{E0DCCE91-A579-4E8E-A911-CFAF59EB0B3B}" destId="{A5D1BBAA-165F-477D-BC70-7B01CE3B2286}" srcOrd="0" destOrd="0" parTransId="{FB51E48F-8219-4C34-BDD4-49D1129E3FC6}" sibTransId="{7403401F-51AA-4C7A-8E1B-754607EE8675}"/>
    <dgm:cxn modelId="{48FC66B7-1D77-4BE1-923A-5379F30E440A}" type="presOf" srcId="{A4173EFA-1161-4F75-854A-B3E8E7AB5861}" destId="{E6F203D7-27FC-427E-8386-53A2725F2BDB}" srcOrd="0" destOrd="0" presId="urn:microsoft.com/office/officeart/2005/8/layout/orgChart1"/>
    <dgm:cxn modelId="{EA86AEB8-05FD-4FC1-A0A7-1595FC80D693}" type="presOf" srcId="{2773BEA7-BAEE-4960-9E81-27C0C287CD68}" destId="{B8529BAF-F5D4-4ED7-9431-BF2B1269EE31}" srcOrd="0" destOrd="0" presId="urn:microsoft.com/office/officeart/2005/8/layout/orgChart1"/>
    <dgm:cxn modelId="{069156BC-8C08-4521-A4D9-1A7E58492D28}" type="presOf" srcId="{DAB1CB8C-EC72-4E3E-BA48-4E15AE1C0E95}" destId="{813F90F1-C430-433E-998B-21BC20755133}" srcOrd="0" destOrd="0" presId="urn:microsoft.com/office/officeart/2005/8/layout/orgChart1"/>
    <dgm:cxn modelId="{B05DF5BC-363C-428D-AA60-36023EA7B9B4}" srcId="{74F6CEE5-856E-4BB1-BC2E-862DA191F5D4}" destId="{6A3DF686-F441-46BF-9406-236F044567F2}" srcOrd="0" destOrd="0" parTransId="{F8BC76F0-C415-48AB-BB45-52B049E18D98}" sibTransId="{ED19AD2E-4AD9-424A-BB6C-A50763BEF8F7}"/>
    <dgm:cxn modelId="{0AAA44C0-E8CD-459D-987C-7B445E89DC44}" type="presOf" srcId="{73A2534E-FC90-46D4-A070-0DE23628108B}" destId="{75484836-6896-4CC8-BED3-4F4521E0F4B4}" srcOrd="0" destOrd="0" presId="urn:microsoft.com/office/officeart/2005/8/layout/orgChart1"/>
    <dgm:cxn modelId="{D6D1E2C2-5D8F-420F-839C-19DA703D069F}" srcId="{50C88423-B86A-4614-83FF-2072349825B3}" destId="{2773BEA7-BAEE-4960-9E81-27C0C287CD68}" srcOrd="2" destOrd="0" parTransId="{445D11B7-0CED-4238-84D0-3F3137794E3A}" sibTransId="{E03FDEE7-3F21-4511-81C6-CA35C958CDE1}"/>
    <dgm:cxn modelId="{C15736C4-02FD-4B09-B083-4A50BFAA068B}" type="presOf" srcId="{4DA8F076-EB53-4DD0-9695-71FDCC278BF7}" destId="{F5D46E1C-300A-4E6E-8416-779BAEDAC5B0}" srcOrd="0" destOrd="0" presId="urn:microsoft.com/office/officeart/2005/8/layout/orgChart1"/>
    <dgm:cxn modelId="{297AD7C8-9B56-4E70-BB4F-5600C02B8232}" type="presOf" srcId="{2123B275-6353-456F-A9E6-94F25DD9A3E4}" destId="{1D5B4E13-7FFB-4059-BBBE-9ADBD334C35E}" srcOrd="0" destOrd="0" presId="urn:microsoft.com/office/officeart/2005/8/layout/orgChart1"/>
    <dgm:cxn modelId="{E98A14C9-32E7-4D35-86DC-B3052AB0C9A4}" srcId="{2773BEA7-BAEE-4960-9E81-27C0C287CD68}" destId="{6B8617F1-958F-4EFF-B6C5-795D088B56A2}" srcOrd="0" destOrd="0" parTransId="{2AC1B107-0619-45BE-85F2-D8686994CA8D}" sibTransId="{B446FC4B-BFA1-4023-AFDF-276CC6C3F2E5}"/>
    <dgm:cxn modelId="{111BBDC9-D8D6-4676-B024-3D4D88A0C696}" type="presOf" srcId="{A5D1BBAA-165F-477D-BC70-7B01CE3B2286}" destId="{706EDAD4-64F7-4373-AEE7-9B4BC6E35F34}" srcOrd="0" destOrd="0" presId="urn:microsoft.com/office/officeart/2005/8/layout/orgChart1"/>
    <dgm:cxn modelId="{E99451CE-5E5C-428D-88AD-595DA96FBAA2}" type="presOf" srcId="{88553EA1-F23B-405F-81A8-055AA921707A}" destId="{E3A4898C-EDC9-41E8-A028-DDCA497D79DE}" srcOrd="0" destOrd="0" presId="urn:microsoft.com/office/officeart/2005/8/layout/orgChart1"/>
    <dgm:cxn modelId="{A1CF4CCF-0ECA-4B3D-96FB-3D4F8367C691}" type="presOf" srcId="{F8BC76F0-C415-48AB-BB45-52B049E18D98}" destId="{C97E77CE-C137-4920-ADBD-93AB472F40B3}" srcOrd="0" destOrd="0" presId="urn:microsoft.com/office/officeart/2005/8/layout/orgChart1"/>
    <dgm:cxn modelId="{55846DCF-4DDF-4968-A88F-2A961A812556}" type="presOf" srcId="{C629201E-BC66-4501-8FCF-1AA9A8547611}" destId="{3178B097-D8F0-4E36-9B3A-4054C11D65F7}" srcOrd="0" destOrd="0" presId="urn:microsoft.com/office/officeart/2005/8/layout/orgChart1"/>
    <dgm:cxn modelId="{A3862DD1-6491-4925-B46D-89510C961B9E}" type="presOf" srcId="{CFF1C7AA-635B-4C3A-9A19-D785C2770C5B}" destId="{C494A695-F647-4847-9D26-AF53F37E3E89}" srcOrd="0" destOrd="0" presId="urn:microsoft.com/office/officeart/2005/8/layout/orgChart1"/>
    <dgm:cxn modelId="{85EDB7D2-FD98-45E3-AC71-46D4C92C68CC}" type="presOf" srcId="{27626FC1-0458-4E46-8FC7-84D7D8B02C28}" destId="{4A472954-5478-4060-89E9-0922C382F940}" srcOrd="0" destOrd="0" presId="urn:microsoft.com/office/officeart/2005/8/layout/orgChart1"/>
    <dgm:cxn modelId="{4F151CD3-F378-498C-BAC1-980CE98F5142}" type="presOf" srcId="{F811B888-9D8E-4F29-B153-84D5546FC6DD}" destId="{7263E78D-04B2-4B87-B3C4-BA5442646890}" srcOrd="0" destOrd="0" presId="urn:microsoft.com/office/officeart/2005/8/layout/orgChart1"/>
    <dgm:cxn modelId="{4C9F3ADB-ACC4-49F4-A887-88E32045135B}" type="presOf" srcId="{49EBCDDA-9EEF-4081-BAA9-42D3255F0936}" destId="{233D3A08-98C5-42DA-A8B5-897050A13AAA}" srcOrd="0" destOrd="0" presId="urn:microsoft.com/office/officeart/2005/8/layout/orgChart1"/>
    <dgm:cxn modelId="{76030DDE-3395-4799-9286-77917C02C025}" type="presOf" srcId="{E0DCCE91-A579-4E8E-A911-CFAF59EB0B3B}" destId="{F1FEFF75-086B-4482-8D1F-8434E3D04A98}" srcOrd="1" destOrd="0" presId="urn:microsoft.com/office/officeart/2005/8/layout/orgChart1"/>
    <dgm:cxn modelId="{6DB7EBDE-5613-4BC6-AB51-E9D7216A40E3}" srcId="{F941536E-61B3-40F0-B04F-5B3A942F4408}" destId="{50C88423-B86A-4614-83FF-2072349825B3}" srcOrd="0" destOrd="0" parTransId="{273EBBC2-659F-49EB-9EBD-3970B9EB0F7D}" sibTransId="{D2B7352F-B0EC-4FDF-8D30-6B70831E6FC0}"/>
    <dgm:cxn modelId="{DB3AFAE5-D23A-4377-AD03-107D08F1190A}" type="presOf" srcId="{3B7576E0-0BED-43E0-A23F-C0F33D9E3037}" destId="{309E38B2-3CF6-4B6C-A4EB-BB4A6F828E3F}" srcOrd="0" destOrd="0" presId="urn:microsoft.com/office/officeart/2005/8/layout/orgChart1"/>
    <dgm:cxn modelId="{16AAF2E6-8B92-4021-BDBC-6E18C11F9CD6}" type="presOf" srcId="{22ECF17D-78F6-49B0-8009-6DDD3344F733}" destId="{DFBFB9A6-FB19-496B-BCFD-04442CA31B6B}" srcOrd="0" destOrd="0" presId="urn:microsoft.com/office/officeart/2005/8/layout/orgChart1"/>
    <dgm:cxn modelId="{915511ED-1BED-45B2-86F5-D4B3222141B5}" type="presOf" srcId="{E69BB16B-F095-4B6F-BA8A-C01D143B8C25}" destId="{01A98C00-8D40-4444-AAC0-35A078AA8956}" srcOrd="1" destOrd="0" presId="urn:microsoft.com/office/officeart/2005/8/layout/orgChart1"/>
    <dgm:cxn modelId="{EB0016EF-7F4C-4DE2-AA37-A495E79D3E04}" srcId="{E0DCCE91-A579-4E8E-A911-CFAF59EB0B3B}" destId="{B40D87D5-B049-4010-9F60-E029A0D4CFBA}" srcOrd="1" destOrd="0" parTransId="{3FFDF193-BB9C-4938-BD9B-9941C3E18670}" sibTransId="{17158482-43E4-4E61-A1E9-1F4D629856E4}"/>
    <dgm:cxn modelId="{A65829F6-758F-4E31-ABC0-01CD9D6B6CBB}" type="presOf" srcId="{49EBCDDA-9EEF-4081-BAA9-42D3255F0936}" destId="{1AD221DF-3791-4073-9BBB-F638176F57C5}" srcOrd="1" destOrd="0" presId="urn:microsoft.com/office/officeart/2005/8/layout/orgChart1"/>
    <dgm:cxn modelId="{98B564FD-67F1-4C70-BE13-7BC43A45218A}" type="presOf" srcId="{C0240A7D-6A37-42C3-B69D-10B6ED3F66B3}" destId="{08372C1C-5506-430C-9E29-507DB25DDCC5}" srcOrd="1" destOrd="0" presId="urn:microsoft.com/office/officeart/2005/8/layout/orgChart1"/>
    <dgm:cxn modelId="{83C77EFD-AE2F-402F-91BC-C3C57301B2A2}" srcId="{74F6CEE5-856E-4BB1-BC2E-862DA191F5D4}" destId="{2123B275-6353-456F-A9E6-94F25DD9A3E4}" srcOrd="2" destOrd="0" parTransId="{ED7C0FE9-32EB-4608-9A03-D334D8EE82C9}" sibTransId="{A5A2228A-0AC9-45BB-8E68-7FE4F1EEFF51}"/>
    <dgm:cxn modelId="{2B09C528-822E-4329-91A7-A2273B8AFC0D}" type="presParOf" srcId="{7A314D74-FF8A-4B32-91E1-8A1E430C4331}" destId="{F9E4B761-858D-4647-8304-25E75E7F805B}" srcOrd="0" destOrd="0" presId="urn:microsoft.com/office/officeart/2005/8/layout/orgChart1"/>
    <dgm:cxn modelId="{DD77424C-8460-48E3-9DC1-DA3FDD77EA3F}" type="presParOf" srcId="{F9E4B761-858D-4647-8304-25E75E7F805B}" destId="{D2E61231-8E9C-4BAC-A001-55E33C3FD5F3}" srcOrd="0" destOrd="0" presId="urn:microsoft.com/office/officeart/2005/8/layout/orgChart1"/>
    <dgm:cxn modelId="{7AC1C8AD-444B-4F5A-A26F-3BE3A220421F}" type="presParOf" srcId="{D2E61231-8E9C-4BAC-A001-55E33C3FD5F3}" destId="{7A1DA1A6-B960-40DA-8364-5FD64ACF9AF4}" srcOrd="0" destOrd="0" presId="urn:microsoft.com/office/officeart/2005/8/layout/orgChart1"/>
    <dgm:cxn modelId="{F8C48592-1352-4CEB-A478-743480740C18}" type="presParOf" srcId="{D2E61231-8E9C-4BAC-A001-55E33C3FD5F3}" destId="{C6367091-C8F9-4457-A9A9-6E27EB7129E2}" srcOrd="1" destOrd="0" presId="urn:microsoft.com/office/officeart/2005/8/layout/orgChart1"/>
    <dgm:cxn modelId="{D10D06E0-95A4-4F39-BC9A-B952A2F19DCD}" type="presParOf" srcId="{F9E4B761-858D-4647-8304-25E75E7F805B}" destId="{AE90FF25-E463-43E9-AC6C-0E2B52322BD9}" srcOrd="1" destOrd="0" presId="urn:microsoft.com/office/officeart/2005/8/layout/orgChart1"/>
    <dgm:cxn modelId="{3A88CC8E-F9B8-45A3-B27B-10A67998E5C1}" type="presParOf" srcId="{AE90FF25-E463-43E9-AC6C-0E2B52322BD9}" destId="{813F90F1-C430-433E-998B-21BC20755133}" srcOrd="0" destOrd="0" presId="urn:microsoft.com/office/officeart/2005/8/layout/orgChart1"/>
    <dgm:cxn modelId="{940F6C1F-AC65-4FB8-81C4-A760302D0B59}" type="presParOf" srcId="{AE90FF25-E463-43E9-AC6C-0E2B52322BD9}" destId="{DC53D2DC-167A-4471-9D7A-C4610BC441F9}" srcOrd="1" destOrd="0" presId="urn:microsoft.com/office/officeart/2005/8/layout/orgChart1"/>
    <dgm:cxn modelId="{44E9698A-40A5-40F3-8AA1-DBC0B8B4CE50}" type="presParOf" srcId="{DC53D2DC-167A-4471-9D7A-C4610BC441F9}" destId="{8EAE9C53-838B-436A-BE32-3740E2035E21}" srcOrd="0" destOrd="0" presId="urn:microsoft.com/office/officeart/2005/8/layout/orgChart1"/>
    <dgm:cxn modelId="{EFDAC8A3-6CC9-413E-BE97-625A31C90126}" type="presParOf" srcId="{8EAE9C53-838B-436A-BE32-3740E2035E21}" destId="{DFBFB9A6-FB19-496B-BCFD-04442CA31B6B}" srcOrd="0" destOrd="0" presId="urn:microsoft.com/office/officeart/2005/8/layout/orgChart1"/>
    <dgm:cxn modelId="{F70A3428-D82E-4803-8E8B-5880FF0DBD10}" type="presParOf" srcId="{8EAE9C53-838B-436A-BE32-3740E2035E21}" destId="{37F5653D-4428-498F-861F-7533FB2E2348}" srcOrd="1" destOrd="0" presId="urn:microsoft.com/office/officeart/2005/8/layout/orgChart1"/>
    <dgm:cxn modelId="{128837EF-5F38-4F29-811A-EE530E70BFB4}" type="presParOf" srcId="{DC53D2DC-167A-4471-9D7A-C4610BC441F9}" destId="{4468A81B-3A3C-4557-BB6D-4BDB5FF02DF2}" srcOrd="1" destOrd="0" presId="urn:microsoft.com/office/officeart/2005/8/layout/orgChart1"/>
    <dgm:cxn modelId="{A409E6EA-BCBF-4B9A-827F-8A339D4D1145}" type="presParOf" srcId="{4468A81B-3A3C-4557-BB6D-4BDB5FF02DF2}" destId="{3FFBB2F9-BDA1-48C5-9EC9-457F5043A4AD}" srcOrd="0" destOrd="0" presId="urn:microsoft.com/office/officeart/2005/8/layout/orgChart1"/>
    <dgm:cxn modelId="{E90043DF-5CEF-49E9-BF3E-79DC91BB1FFF}" type="presParOf" srcId="{4468A81B-3A3C-4557-BB6D-4BDB5FF02DF2}" destId="{F13F6DA2-0902-43B5-8018-8A6B0AE6C213}" srcOrd="1" destOrd="0" presId="urn:microsoft.com/office/officeart/2005/8/layout/orgChart1"/>
    <dgm:cxn modelId="{25D905B3-A070-45FA-BCED-8B7ECBD75305}" type="presParOf" srcId="{F13F6DA2-0902-43B5-8018-8A6B0AE6C213}" destId="{58E01CA9-ABE2-4A3A-AE61-66CACEF014BE}" srcOrd="0" destOrd="0" presId="urn:microsoft.com/office/officeart/2005/8/layout/orgChart1"/>
    <dgm:cxn modelId="{FAFA4DD6-0EF1-49E2-8F42-BB57E1DD2C62}" type="presParOf" srcId="{58E01CA9-ABE2-4A3A-AE61-66CACEF014BE}" destId="{347CA582-ADF2-47E1-BE17-875477B0A95D}" srcOrd="0" destOrd="0" presId="urn:microsoft.com/office/officeart/2005/8/layout/orgChart1"/>
    <dgm:cxn modelId="{B185CC37-AA7E-4F6D-9A2F-F155F07A5457}" type="presParOf" srcId="{58E01CA9-ABE2-4A3A-AE61-66CACEF014BE}" destId="{D23AEBC6-DA64-4D73-9826-A242BB77B1C9}" srcOrd="1" destOrd="0" presId="urn:microsoft.com/office/officeart/2005/8/layout/orgChart1"/>
    <dgm:cxn modelId="{6AE3C873-D4F1-456B-B522-43E76F0B2340}" type="presParOf" srcId="{F13F6DA2-0902-43B5-8018-8A6B0AE6C213}" destId="{2E572AFE-6D01-427F-B64A-D0466F8AF672}" srcOrd="1" destOrd="0" presId="urn:microsoft.com/office/officeart/2005/8/layout/orgChart1"/>
    <dgm:cxn modelId="{C6083C3F-9A32-4A81-BB95-528CF8056BFA}" type="presParOf" srcId="{F13F6DA2-0902-43B5-8018-8A6B0AE6C213}" destId="{6BDF1EB6-D97D-434A-9C4A-EAA47BB6A4DA}" srcOrd="2" destOrd="0" presId="urn:microsoft.com/office/officeart/2005/8/layout/orgChart1"/>
    <dgm:cxn modelId="{3167CD0B-BB6E-41FF-84DF-4B5B2B5EF6D6}" type="presParOf" srcId="{4468A81B-3A3C-4557-BB6D-4BDB5FF02DF2}" destId="{E3A4898C-EDC9-41E8-A028-DDCA497D79DE}" srcOrd="2" destOrd="0" presId="urn:microsoft.com/office/officeart/2005/8/layout/orgChart1"/>
    <dgm:cxn modelId="{8C8FBF94-ED07-456F-8091-B9363097E775}" type="presParOf" srcId="{4468A81B-3A3C-4557-BB6D-4BDB5FF02DF2}" destId="{23FB0B32-8F27-4D2D-B21D-3433C6872E39}" srcOrd="3" destOrd="0" presId="urn:microsoft.com/office/officeart/2005/8/layout/orgChart1"/>
    <dgm:cxn modelId="{8422BF66-8E44-4AAB-A133-994189C9863A}" type="presParOf" srcId="{23FB0B32-8F27-4D2D-B21D-3433C6872E39}" destId="{FC4E19E4-4247-4903-8779-8C42F8AEB1F8}" srcOrd="0" destOrd="0" presId="urn:microsoft.com/office/officeart/2005/8/layout/orgChart1"/>
    <dgm:cxn modelId="{F5376C7C-8815-497D-9295-66DCD3F1DF9C}" type="presParOf" srcId="{FC4E19E4-4247-4903-8779-8C42F8AEB1F8}" destId="{D2BFFC89-534E-463C-97B4-331F81859196}" srcOrd="0" destOrd="0" presId="urn:microsoft.com/office/officeart/2005/8/layout/orgChart1"/>
    <dgm:cxn modelId="{03EF05A8-98A9-4802-BB8D-87D7424D4CFE}" type="presParOf" srcId="{FC4E19E4-4247-4903-8779-8C42F8AEB1F8}" destId="{F7B87F2D-10F4-470F-93A3-FC4CAA0DC1EB}" srcOrd="1" destOrd="0" presId="urn:microsoft.com/office/officeart/2005/8/layout/orgChart1"/>
    <dgm:cxn modelId="{3FDED789-219F-4188-B16A-55E33B9A8B98}" type="presParOf" srcId="{23FB0B32-8F27-4D2D-B21D-3433C6872E39}" destId="{81A9F1DA-8458-489E-8616-1BC928918CF7}" srcOrd="1" destOrd="0" presId="urn:microsoft.com/office/officeart/2005/8/layout/orgChart1"/>
    <dgm:cxn modelId="{2BEEC8CA-6845-4745-94F7-DA3723B6702E}" type="presParOf" srcId="{23FB0B32-8F27-4D2D-B21D-3433C6872E39}" destId="{4B2CEAB0-867F-4E76-A243-7FD7932DBCD8}" srcOrd="2" destOrd="0" presId="urn:microsoft.com/office/officeart/2005/8/layout/orgChart1"/>
    <dgm:cxn modelId="{02BB7155-0ACD-4CE0-8EA2-A96FF47EAC2C}" type="presParOf" srcId="{DC53D2DC-167A-4471-9D7A-C4610BC441F9}" destId="{BD497927-046B-4437-BCF8-3B2F73472B40}" srcOrd="2" destOrd="0" presId="urn:microsoft.com/office/officeart/2005/8/layout/orgChart1"/>
    <dgm:cxn modelId="{B8239011-7B6E-4AC2-973B-00DB6578D803}" type="presParOf" srcId="{AE90FF25-E463-43E9-AC6C-0E2B52322BD9}" destId="{4A472954-5478-4060-89E9-0922C382F940}" srcOrd="2" destOrd="0" presId="urn:microsoft.com/office/officeart/2005/8/layout/orgChart1"/>
    <dgm:cxn modelId="{0F19C184-08C5-481F-B2A6-575CC1D5167F}" type="presParOf" srcId="{AE90FF25-E463-43E9-AC6C-0E2B52322BD9}" destId="{CC299AF8-9086-46A2-ADB8-3CCBA76B8E6D}" srcOrd="3" destOrd="0" presId="urn:microsoft.com/office/officeart/2005/8/layout/orgChart1"/>
    <dgm:cxn modelId="{BE310A8C-44D2-4A5C-B4BE-3A6C7FF43EB3}" type="presParOf" srcId="{CC299AF8-9086-46A2-ADB8-3CCBA76B8E6D}" destId="{E0656497-EBD2-4A1D-9F52-56D3E10FF515}" srcOrd="0" destOrd="0" presId="urn:microsoft.com/office/officeart/2005/8/layout/orgChart1"/>
    <dgm:cxn modelId="{59FF7F07-57BA-4DC6-8705-84205E38C301}" type="presParOf" srcId="{E0656497-EBD2-4A1D-9F52-56D3E10FF515}" destId="{A6197F63-3E78-445D-A673-F54909B07B16}" srcOrd="0" destOrd="0" presId="urn:microsoft.com/office/officeart/2005/8/layout/orgChart1"/>
    <dgm:cxn modelId="{A9E365CA-1223-4599-BF0F-F5F4781F02D2}" type="presParOf" srcId="{E0656497-EBD2-4A1D-9F52-56D3E10FF515}" destId="{9040D7E2-D6B2-4A0C-8913-36A86A5BC3FB}" srcOrd="1" destOrd="0" presId="urn:microsoft.com/office/officeart/2005/8/layout/orgChart1"/>
    <dgm:cxn modelId="{812E5715-ADAC-416A-8449-C6FAC4982759}" type="presParOf" srcId="{CC299AF8-9086-46A2-ADB8-3CCBA76B8E6D}" destId="{7EECE1DD-A80D-4A21-8291-1135D4CB5877}" srcOrd="1" destOrd="0" presId="urn:microsoft.com/office/officeart/2005/8/layout/orgChart1"/>
    <dgm:cxn modelId="{D419A95E-9418-4C99-A03A-1A310CCFDC9C}" type="presParOf" srcId="{7EECE1DD-A80D-4A21-8291-1135D4CB5877}" destId="{1E5833D1-5B66-4E43-8B2C-6A3CB51391D0}" srcOrd="0" destOrd="0" presId="urn:microsoft.com/office/officeart/2005/8/layout/orgChart1"/>
    <dgm:cxn modelId="{6D9B5462-81B6-4BAC-A6D9-32B4043DB968}" type="presParOf" srcId="{7EECE1DD-A80D-4A21-8291-1135D4CB5877}" destId="{4FDBA34C-7571-4DA3-AE08-E9013908D010}" srcOrd="1" destOrd="0" presId="urn:microsoft.com/office/officeart/2005/8/layout/orgChart1"/>
    <dgm:cxn modelId="{EC364657-5644-47CB-A020-4E0BFCF278ED}" type="presParOf" srcId="{4FDBA34C-7571-4DA3-AE08-E9013908D010}" destId="{63958174-4BDB-47F7-B05C-D2EBBC13ECFB}" srcOrd="0" destOrd="0" presId="urn:microsoft.com/office/officeart/2005/8/layout/orgChart1"/>
    <dgm:cxn modelId="{59EE2A92-9FA6-4233-98A3-744A4B512B4B}" type="presParOf" srcId="{63958174-4BDB-47F7-B05C-D2EBBC13ECFB}" destId="{F5D46E1C-300A-4E6E-8416-779BAEDAC5B0}" srcOrd="0" destOrd="0" presId="urn:microsoft.com/office/officeart/2005/8/layout/orgChart1"/>
    <dgm:cxn modelId="{351F21C8-687A-4BB6-963C-C9B5128E062E}" type="presParOf" srcId="{63958174-4BDB-47F7-B05C-D2EBBC13ECFB}" destId="{3C8D8038-15BC-443E-BC8E-FA4D023F99B9}" srcOrd="1" destOrd="0" presId="urn:microsoft.com/office/officeart/2005/8/layout/orgChart1"/>
    <dgm:cxn modelId="{4CD4FB36-28C6-4E6C-A911-879E91D69096}" type="presParOf" srcId="{4FDBA34C-7571-4DA3-AE08-E9013908D010}" destId="{56AD2EEF-8B80-47C6-AD7A-2C0DB8F10633}" srcOrd="1" destOrd="0" presId="urn:microsoft.com/office/officeart/2005/8/layout/orgChart1"/>
    <dgm:cxn modelId="{14786C58-EAB9-4947-88CE-5DF1F8F79161}" type="presParOf" srcId="{4FDBA34C-7571-4DA3-AE08-E9013908D010}" destId="{2457353A-9659-4231-A36A-93DD10879EDA}" srcOrd="2" destOrd="0" presId="urn:microsoft.com/office/officeart/2005/8/layout/orgChart1"/>
    <dgm:cxn modelId="{D46DCA30-9DA5-4457-A917-93015CA2625A}" type="presParOf" srcId="{7EECE1DD-A80D-4A21-8291-1135D4CB5877}" destId="{75484836-6896-4CC8-BED3-4F4521E0F4B4}" srcOrd="2" destOrd="0" presId="urn:microsoft.com/office/officeart/2005/8/layout/orgChart1"/>
    <dgm:cxn modelId="{49304F82-F637-4008-B734-9000ADC355CF}" type="presParOf" srcId="{7EECE1DD-A80D-4A21-8291-1135D4CB5877}" destId="{235F1119-2B94-4997-A237-EFF41F1763D1}" srcOrd="3" destOrd="0" presId="urn:microsoft.com/office/officeart/2005/8/layout/orgChart1"/>
    <dgm:cxn modelId="{A1CFF27D-FB14-487E-868A-3E056D66A3BF}" type="presParOf" srcId="{235F1119-2B94-4997-A237-EFF41F1763D1}" destId="{BE084EA0-6720-4838-AD3C-75E76EDB163E}" srcOrd="0" destOrd="0" presId="urn:microsoft.com/office/officeart/2005/8/layout/orgChart1"/>
    <dgm:cxn modelId="{0B7B7E1D-0640-4944-80CF-72BD7DB9EA7D}" type="presParOf" srcId="{BE084EA0-6720-4838-AD3C-75E76EDB163E}" destId="{140A8066-4C98-40C0-BAFC-F16F5F901B54}" srcOrd="0" destOrd="0" presId="urn:microsoft.com/office/officeart/2005/8/layout/orgChart1"/>
    <dgm:cxn modelId="{505C1425-AED8-4FBD-9441-BA4D21F36DFC}" type="presParOf" srcId="{BE084EA0-6720-4838-AD3C-75E76EDB163E}" destId="{08372C1C-5506-430C-9E29-507DB25DDCC5}" srcOrd="1" destOrd="0" presId="urn:microsoft.com/office/officeart/2005/8/layout/orgChart1"/>
    <dgm:cxn modelId="{60A43F10-DCF1-42EB-8E00-871C4B601A9D}" type="presParOf" srcId="{235F1119-2B94-4997-A237-EFF41F1763D1}" destId="{BFBD6CD2-2911-464A-A8B5-D35C0C98E047}" srcOrd="1" destOrd="0" presId="urn:microsoft.com/office/officeart/2005/8/layout/orgChart1"/>
    <dgm:cxn modelId="{CF7F0477-CD17-4290-B0AB-72F0D23444B2}" type="presParOf" srcId="{235F1119-2B94-4997-A237-EFF41F1763D1}" destId="{09A9EAFD-4527-4B53-8204-C830A02BADC2}" srcOrd="2" destOrd="0" presId="urn:microsoft.com/office/officeart/2005/8/layout/orgChart1"/>
    <dgm:cxn modelId="{19804BD9-D787-47E2-AD20-37798F60222C}" type="presParOf" srcId="{7EECE1DD-A80D-4A21-8291-1135D4CB5877}" destId="{1EB5047A-E4F6-490F-B140-E5E7E0439B2C}" srcOrd="4" destOrd="0" presId="urn:microsoft.com/office/officeart/2005/8/layout/orgChart1"/>
    <dgm:cxn modelId="{1D464F13-A0A9-4DB5-AB09-ACA76AAFB53E}" type="presParOf" srcId="{7EECE1DD-A80D-4A21-8291-1135D4CB5877}" destId="{CE3FB6B7-504F-4EE4-BEB0-5F294B9F27EA}" srcOrd="5" destOrd="0" presId="urn:microsoft.com/office/officeart/2005/8/layout/orgChart1"/>
    <dgm:cxn modelId="{807BC157-99F7-4681-BCEE-3BD504DAD9C3}" type="presParOf" srcId="{CE3FB6B7-504F-4EE4-BEB0-5F294B9F27EA}" destId="{C98F7A66-E7E5-47EA-9E82-98C6B6D36046}" srcOrd="0" destOrd="0" presId="urn:microsoft.com/office/officeart/2005/8/layout/orgChart1"/>
    <dgm:cxn modelId="{E1286233-9495-4A75-A1BC-DAAB12F57BE0}" type="presParOf" srcId="{C98F7A66-E7E5-47EA-9E82-98C6B6D36046}" destId="{233D3A08-98C5-42DA-A8B5-897050A13AAA}" srcOrd="0" destOrd="0" presId="urn:microsoft.com/office/officeart/2005/8/layout/orgChart1"/>
    <dgm:cxn modelId="{E060A767-C01C-40C0-B145-BC11A0F2ED38}" type="presParOf" srcId="{C98F7A66-E7E5-47EA-9E82-98C6B6D36046}" destId="{1AD221DF-3791-4073-9BBB-F638176F57C5}" srcOrd="1" destOrd="0" presId="urn:microsoft.com/office/officeart/2005/8/layout/orgChart1"/>
    <dgm:cxn modelId="{486F4EF4-AD8F-42B7-8812-8A1CF11716A6}" type="presParOf" srcId="{CE3FB6B7-504F-4EE4-BEB0-5F294B9F27EA}" destId="{BCCDF694-DECD-45D2-BE4C-DE4B64F018A6}" srcOrd="1" destOrd="0" presId="urn:microsoft.com/office/officeart/2005/8/layout/orgChart1"/>
    <dgm:cxn modelId="{DC7F7BE0-23DD-46E0-A5FD-5B2325AE9751}" type="presParOf" srcId="{CE3FB6B7-504F-4EE4-BEB0-5F294B9F27EA}" destId="{40D52F78-A7F0-42B0-B4BF-8F89D6EEEA33}" srcOrd="2" destOrd="0" presId="urn:microsoft.com/office/officeart/2005/8/layout/orgChart1"/>
    <dgm:cxn modelId="{45A1C881-7121-4CA0-A618-FA6EFE4C0A55}" type="presParOf" srcId="{7EECE1DD-A80D-4A21-8291-1135D4CB5877}" destId="{2936F4A6-C6A1-4AE9-9127-819CD09D9083}" srcOrd="6" destOrd="0" presId="urn:microsoft.com/office/officeart/2005/8/layout/orgChart1"/>
    <dgm:cxn modelId="{FD9C0DD5-3B63-4070-89E0-C26A83FE2CAF}" type="presParOf" srcId="{7EECE1DD-A80D-4A21-8291-1135D4CB5877}" destId="{E773DD84-FF0C-4C35-98D9-A1C0770D6DE3}" srcOrd="7" destOrd="0" presId="urn:microsoft.com/office/officeart/2005/8/layout/orgChart1"/>
    <dgm:cxn modelId="{B059F471-AC36-4B4C-B902-7D63D6C26832}" type="presParOf" srcId="{E773DD84-FF0C-4C35-98D9-A1C0770D6DE3}" destId="{A829FE53-974A-41C2-9776-92EC208E302B}" srcOrd="0" destOrd="0" presId="urn:microsoft.com/office/officeart/2005/8/layout/orgChart1"/>
    <dgm:cxn modelId="{45264424-F620-487E-841C-3A159B569416}" type="presParOf" srcId="{A829FE53-974A-41C2-9776-92EC208E302B}" destId="{E6F203D7-27FC-427E-8386-53A2725F2BDB}" srcOrd="0" destOrd="0" presId="urn:microsoft.com/office/officeart/2005/8/layout/orgChart1"/>
    <dgm:cxn modelId="{DC412A00-205C-40E0-873C-90E47D8C139A}" type="presParOf" srcId="{A829FE53-974A-41C2-9776-92EC208E302B}" destId="{7110D8A9-8CEF-44C2-860D-AF06D6EFB94A}" srcOrd="1" destOrd="0" presId="urn:microsoft.com/office/officeart/2005/8/layout/orgChart1"/>
    <dgm:cxn modelId="{9F98211A-DB5E-473F-BC89-3EA8F78737A2}" type="presParOf" srcId="{E773DD84-FF0C-4C35-98D9-A1C0770D6DE3}" destId="{F93C50CB-F1B6-479C-AE1E-72DF764ADC0F}" srcOrd="1" destOrd="0" presId="urn:microsoft.com/office/officeart/2005/8/layout/orgChart1"/>
    <dgm:cxn modelId="{0BBADE93-4353-43E8-BD9B-71CD5981EBB9}" type="presParOf" srcId="{E773DD84-FF0C-4C35-98D9-A1C0770D6DE3}" destId="{9DE9BA8B-3DF2-4F97-91FB-0F1629F09100}" srcOrd="2" destOrd="0" presId="urn:microsoft.com/office/officeart/2005/8/layout/orgChart1"/>
    <dgm:cxn modelId="{1141B6DD-6534-466F-AA41-CA6721F352C4}" type="presParOf" srcId="{CC299AF8-9086-46A2-ADB8-3CCBA76B8E6D}" destId="{20598DF4-8613-4579-8B28-029A54B570BF}" srcOrd="2" destOrd="0" presId="urn:microsoft.com/office/officeart/2005/8/layout/orgChart1"/>
    <dgm:cxn modelId="{2638DDEE-1A2E-4477-B2A6-8A9F63309FDA}" type="presParOf" srcId="{AE90FF25-E463-43E9-AC6C-0E2B52322BD9}" destId="{3C9D2F9C-B133-4BCB-B0B3-8BD2B1A0082F}" srcOrd="4" destOrd="0" presId="urn:microsoft.com/office/officeart/2005/8/layout/orgChart1"/>
    <dgm:cxn modelId="{33DD9CC9-DF4F-4A09-8B08-61DFD735509D}" type="presParOf" srcId="{AE90FF25-E463-43E9-AC6C-0E2B52322BD9}" destId="{8813E5E5-3770-4BE6-973C-A5E921A5B2CC}" srcOrd="5" destOrd="0" presId="urn:microsoft.com/office/officeart/2005/8/layout/orgChart1"/>
    <dgm:cxn modelId="{0834443A-F5AF-4A6F-815F-90FC04C5514D}" type="presParOf" srcId="{8813E5E5-3770-4BE6-973C-A5E921A5B2CC}" destId="{F470AB09-ECC1-4D66-B2DB-A36DE32BC2A0}" srcOrd="0" destOrd="0" presId="urn:microsoft.com/office/officeart/2005/8/layout/orgChart1"/>
    <dgm:cxn modelId="{4716ED4F-C386-4AAD-92DC-DE8026AA99E0}" type="presParOf" srcId="{F470AB09-ECC1-4D66-B2DB-A36DE32BC2A0}" destId="{B8529BAF-F5D4-4ED7-9431-BF2B1269EE31}" srcOrd="0" destOrd="0" presId="urn:microsoft.com/office/officeart/2005/8/layout/orgChart1"/>
    <dgm:cxn modelId="{C54A710D-3398-49F0-82C0-E7D5356EFE60}" type="presParOf" srcId="{F470AB09-ECC1-4D66-B2DB-A36DE32BC2A0}" destId="{188D70E5-E2AF-4960-849F-CE8BA60822FD}" srcOrd="1" destOrd="0" presId="urn:microsoft.com/office/officeart/2005/8/layout/orgChart1"/>
    <dgm:cxn modelId="{ADFAF73B-D659-4FE0-9498-D7A66AA472EB}" type="presParOf" srcId="{8813E5E5-3770-4BE6-973C-A5E921A5B2CC}" destId="{8D29492F-1C41-456F-A1D0-CEB2386F3E13}" srcOrd="1" destOrd="0" presId="urn:microsoft.com/office/officeart/2005/8/layout/orgChart1"/>
    <dgm:cxn modelId="{B4D0DA9F-195F-40D0-9E65-8B54BC6C0B15}" type="presParOf" srcId="{8D29492F-1C41-456F-A1D0-CEB2386F3E13}" destId="{2B6C5963-A980-43E2-B41C-33FC8D299B05}" srcOrd="0" destOrd="0" presId="urn:microsoft.com/office/officeart/2005/8/layout/orgChart1"/>
    <dgm:cxn modelId="{2F251F54-7CE3-4392-93C7-8511051445A2}" type="presParOf" srcId="{8D29492F-1C41-456F-A1D0-CEB2386F3E13}" destId="{AF5EA175-B440-4153-81F8-32CC70F82CF6}" srcOrd="1" destOrd="0" presId="urn:microsoft.com/office/officeart/2005/8/layout/orgChart1"/>
    <dgm:cxn modelId="{ABCF611B-9F45-46EC-9393-551E922A3D41}" type="presParOf" srcId="{AF5EA175-B440-4153-81F8-32CC70F82CF6}" destId="{39D02FD7-E8F1-4A65-9B76-3206701D7E36}" srcOrd="0" destOrd="0" presId="urn:microsoft.com/office/officeart/2005/8/layout/orgChart1"/>
    <dgm:cxn modelId="{FF343C14-24C4-4944-83E3-8D29EFAC890B}" type="presParOf" srcId="{39D02FD7-E8F1-4A65-9B76-3206701D7E36}" destId="{895CF28C-9467-4019-BE5E-5D325E19ADD2}" srcOrd="0" destOrd="0" presId="urn:microsoft.com/office/officeart/2005/8/layout/orgChart1"/>
    <dgm:cxn modelId="{4AB29416-DFF0-474F-B5DF-012822549271}" type="presParOf" srcId="{39D02FD7-E8F1-4A65-9B76-3206701D7E36}" destId="{90F14009-B20B-43EF-B4E0-E2BB5862C6FC}" srcOrd="1" destOrd="0" presId="urn:microsoft.com/office/officeart/2005/8/layout/orgChart1"/>
    <dgm:cxn modelId="{51B58BA4-9D2B-4653-B70E-4579E463A8E9}" type="presParOf" srcId="{AF5EA175-B440-4153-81F8-32CC70F82CF6}" destId="{24992F0B-3F63-4555-A920-056BF98F5A53}" srcOrd="1" destOrd="0" presId="urn:microsoft.com/office/officeart/2005/8/layout/orgChart1"/>
    <dgm:cxn modelId="{FB3C0B98-D169-4EC5-9EE3-CE28D88A7B47}" type="presParOf" srcId="{AF5EA175-B440-4153-81F8-32CC70F82CF6}" destId="{0054ECC0-587D-4E81-ABBA-E66F3F6EC700}" srcOrd="2" destOrd="0" presId="urn:microsoft.com/office/officeart/2005/8/layout/orgChart1"/>
    <dgm:cxn modelId="{90D34EC8-933F-4E20-8DD3-5C749650B3A0}" type="presParOf" srcId="{8D29492F-1C41-456F-A1D0-CEB2386F3E13}" destId="{6B94C970-9BA2-4B0C-8324-4CC61CDE55C4}" srcOrd="2" destOrd="0" presId="urn:microsoft.com/office/officeart/2005/8/layout/orgChart1"/>
    <dgm:cxn modelId="{10F4C38A-E861-4630-A7D2-7695FBD9F3FE}" type="presParOf" srcId="{8D29492F-1C41-456F-A1D0-CEB2386F3E13}" destId="{BB4C40D0-0D00-42D4-B5C1-C6D2E07A19BD}" srcOrd="3" destOrd="0" presId="urn:microsoft.com/office/officeart/2005/8/layout/orgChart1"/>
    <dgm:cxn modelId="{96016784-5CBC-4070-A66D-8DAF672C6B92}" type="presParOf" srcId="{BB4C40D0-0D00-42D4-B5C1-C6D2E07A19BD}" destId="{ADA9E7EB-BEC7-4A7B-ACF3-282C8A60CA03}" srcOrd="0" destOrd="0" presId="urn:microsoft.com/office/officeart/2005/8/layout/orgChart1"/>
    <dgm:cxn modelId="{CC886BD3-F683-489C-A78B-4D69BD6252F2}" type="presParOf" srcId="{ADA9E7EB-BEC7-4A7B-ACF3-282C8A60CA03}" destId="{E1E9F6D1-CE76-47F1-BB35-7088C137E362}" srcOrd="0" destOrd="0" presId="urn:microsoft.com/office/officeart/2005/8/layout/orgChart1"/>
    <dgm:cxn modelId="{D99DEAC3-EC83-4A9B-AC0D-49D1F2D52036}" type="presParOf" srcId="{ADA9E7EB-BEC7-4A7B-ACF3-282C8A60CA03}" destId="{01A98C00-8D40-4444-AAC0-35A078AA8956}" srcOrd="1" destOrd="0" presId="urn:microsoft.com/office/officeart/2005/8/layout/orgChart1"/>
    <dgm:cxn modelId="{695C314F-61A6-40B0-9CB1-6BDA1FFB24B9}" type="presParOf" srcId="{BB4C40D0-0D00-42D4-B5C1-C6D2E07A19BD}" destId="{D0AD82E2-DD42-4B3A-9B0C-26939497B1D7}" srcOrd="1" destOrd="0" presId="urn:microsoft.com/office/officeart/2005/8/layout/orgChart1"/>
    <dgm:cxn modelId="{9031125D-4566-4D06-8FED-7114965F265E}" type="presParOf" srcId="{BB4C40D0-0D00-42D4-B5C1-C6D2E07A19BD}" destId="{3FF4AFEC-ECE1-4B09-B51A-17BDF5E16ADF}" srcOrd="2" destOrd="0" presId="urn:microsoft.com/office/officeart/2005/8/layout/orgChart1"/>
    <dgm:cxn modelId="{51944B33-D4C8-4C42-B839-7D589C2E3759}" type="presParOf" srcId="{8D29492F-1C41-456F-A1D0-CEB2386F3E13}" destId="{72DB6E75-51CC-4A49-8B25-FDAFA219D124}" srcOrd="4" destOrd="0" presId="urn:microsoft.com/office/officeart/2005/8/layout/orgChart1"/>
    <dgm:cxn modelId="{2D9509F2-5689-4F51-B3D7-0655BADAEE7F}" type="presParOf" srcId="{8D29492F-1C41-456F-A1D0-CEB2386F3E13}" destId="{1B04E382-71CF-46E6-848F-151DEF50FBCB}" srcOrd="5" destOrd="0" presId="urn:microsoft.com/office/officeart/2005/8/layout/orgChart1"/>
    <dgm:cxn modelId="{9EC29450-6E22-45FE-81B3-329BCF8D0878}" type="presParOf" srcId="{1B04E382-71CF-46E6-848F-151DEF50FBCB}" destId="{DF27E740-BC91-4071-88E6-A041F2ED41EB}" srcOrd="0" destOrd="0" presId="urn:microsoft.com/office/officeart/2005/8/layout/orgChart1"/>
    <dgm:cxn modelId="{BCFDF7A4-24F9-4C39-B8D0-D201554B22DC}" type="presParOf" srcId="{DF27E740-BC91-4071-88E6-A041F2ED41EB}" destId="{1869839A-63AC-4AC2-974D-B02AD012EBB1}" srcOrd="0" destOrd="0" presId="urn:microsoft.com/office/officeart/2005/8/layout/orgChart1"/>
    <dgm:cxn modelId="{667078A3-6684-467C-AB2D-8C7AC5493608}" type="presParOf" srcId="{DF27E740-BC91-4071-88E6-A041F2ED41EB}" destId="{39667E65-57EB-453B-83A1-0E48ED051230}" srcOrd="1" destOrd="0" presId="urn:microsoft.com/office/officeart/2005/8/layout/orgChart1"/>
    <dgm:cxn modelId="{57847783-C8B0-46D9-9B78-7BEC2A6596C7}" type="presParOf" srcId="{1B04E382-71CF-46E6-848F-151DEF50FBCB}" destId="{A6DB60AF-1800-4BAB-A8D0-B37C37E52DDD}" srcOrd="1" destOrd="0" presId="urn:microsoft.com/office/officeart/2005/8/layout/orgChart1"/>
    <dgm:cxn modelId="{273BA1C9-C1FE-4BAF-86E6-7AF3171F2F72}" type="presParOf" srcId="{1B04E382-71CF-46E6-848F-151DEF50FBCB}" destId="{DBB1384D-D655-40F4-B13B-76D03B2E8E42}" srcOrd="2" destOrd="0" presId="urn:microsoft.com/office/officeart/2005/8/layout/orgChart1"/>
    <dgm:cxn modelId="{05114E56-E16D-4AFA-BB4D-205A625FE473}" type="presParOf" srcId="{8813E5E5-3770-4BE6-973C-A5E921A5B2CC}" destId="{1345DAE7-87E6-4589-A755-B68455E011A9}" srcOrd="2" destOrd="0" presId="urn:microsoft.com/office/officeart/2005/8/layout/orgChart1"/>
    <dgm:cxn modelId="{7B9EE822-88FB-4599-9B1D-C1042AE6A49B}" type="presParOf" srcId="{AE90FF25-E463-43E9-AC6C-0E2B52322BD9}" destId="{3178B097-D8F0-4E36-9B3A-4054C11D65F7}" srcOrd="6" destOrd="0" presId="urn:microsoft.com/office/officeart/2005/8/layout/orgChart1"/>
    <dgm:cxn modelId="{218871AC-A8A1-4391-960A-51893A4ADDF9}" type="presParOf" srcId="{AE90FF25-E463-43E9-AC6C-0E2B52322BD9}" destId="{4DD7E785-111A-45D7-B62E-A3E2CA5554A0}" srcOrd="7" destOrd="0" presId="urn:microsoft.com/office/officeart/2005/8/layout/orgChart1"/>
    <dgm:cxn modelId="{07F527BF-7CB2-4C66-A094-421F4EF01107}" type="presParOf" srcId="{4DD7E785-111A-45D7-B62E-A3E2CA5554A0}" destId="{1C7FD3E6-BBFA-4540-A97F-D08370984493}" srcOrd="0" destOrd="0" presId="urn:microsoft.com/office/officeart/2005/8/layout/orgChart1"/>
    <dgm:cxn modelId="{83A9AC71-83E9-4985-B7F7-D7B3DB0DCE97}" type="presParOf" srcId="{1C7FD3E6-BBFA-4540-A97F-D08370984493}" destId="{7E74FE0C-3C46-4FE5-85C5-B46FEE044613}" srcOrd="0" destOrd="0" presId="urn:microsoft.com/office/officeart/2005/8/layout/orgChart1"/>
    <dgm:cxn modelId="{1945B943-0A16-47AB-9533-1FBD88D60A64}" type="presParOf" srcId="{1C7FD3E6-BBFA-4540-A97F-D08370984493}" destId="{F1FEFF75-086B-4482-8D1F-8434E3D04A98}" srcOrd="1" destOrd="0" presId="urn:microsoft.com/office/officeart/2005/8/layout/orgChart1"/>
    <dgm:cxn modelId="{8065ABC6-2885-439C-B1F2-8C118A1FC99F}" type="presParOf" srcId="{4DD7E785-111A-45D7-B62E-A3E2CA5554A0}" destId="{D21210C5-9E0F-4B70-8CB9-F2073368AD25}" srcOrd="1" destOrd="0" presId="urn:microsoft.com/office/officeart/2005/8/layout/orgChart1"/>
    <dgm:cxn modelId="{53BC797D-FC37-46B8-BC6B-A63E9A8B0265}" type="presParOf" srcId="{D21210C5-9E0F-4B70-8CB9-F2073368AD25}" destId="{A7050282-8C16-4FE3-9A0C-10F19F6FE89D}" srcOrd="0" destOrd="0" presId="urn:microsoft.com/office/officeart/2005/8/layout/orgChart1"/>
    <dgm:cxn modelId="{EDA8A2A1-4E0A-4962-B912-3463F92212C7}" type="presParOf" srcId="{D21210C5-9E0F-4B70-8CB9-F2073368AD25}" destId="{2857F059-8B73-4EF3-B01A-BAF1A397D343}" srcOrd="1" destOrd="0" presId="urn:microsoft.com/office/officeart/2005/8/layout/orgChart1"/>
    <dgm:cxn modelId="{A48CA1C1-C28A-4136-9FD2-60D10549DD9C}" type="presParOf" srcId="{2857F059-8B73-4EF3-B01A-BAF1A397D343}" destId="{B28D8A27-1DF6-47B2-A143-4EA1A3ACA181}" srcOrd="0" destOrd="0" presId="urn:microsoft.com/office/officeart/2005/8/layout/orgChart1"/>
    <dgm:cxn modelId="{70FB489E-DD02-4F4F-A4FC-4B5F0D673FCA}" type="presParOf" srcId="{B28D8A27-1DF6-47B2-A143-4EA1A3ACA181}" destId="{706EDAD4-64F7-4373-AEE7-9B4BC6E35F34}" srcOrd="0" destOrd="0" presId="urn:microsoft.com/office/officeart/2005/8/layout/orgChart1"/>
    <dgm:cxn modelId="{460377D4-B3C2-4EA9-BA38-F6017BD581C2}" type="presParOf" srcId="{B28D8A27-1DF6-47B2-A143-4EA1A3ACA181}" destId="{84E2392C-FA31-4DE5-82EB-D4AF6C233A35}" srcOrd="1" destOrd="0" presId="urn:microsoft.com/office/officeart/2005/8/layout/orgChart1"/>
    <dgm:cxn modelId="{198FFCAD-BD8E-42B1-BC9C-4D029DD44CBC}" type="presParOf" srcId="{2857F059-8B73-4EF3-B01A-BAF1A397D343}" destId="{05D09148-74FC-482E-97D8-BD8D8A8BCB79}" srcOrd="1" destOrd="0" presId="urn:microsoft.com/office/officeart/2005/8/layout/orgChart1"/>
    <dgm:cxn modelId="{C6CD1AB2-0B4F-4421-AC66-424D85A0F75D}" type="presParOf" srcId="{2857F059-8B73-4EF3-B01A-BAF1A397D343}" destId="{8E8AA60D-D6CD-414C-9A7A-CF993873DE9F}" srcOrd="2" destOrd="0" presId="urn:microsoft.com/office/officeart/2005/8/layout/orgChart1"/>
    <dgm:cxn modelId="{F598734F-75D7-4C84-A308-1DACACE0014E}" type="presParOf" srcId="{D21210C5-9E0F-4B70-8CB9-F2073368AD25}" destId="{8610888F-8EBC-44CC-AE12-7A5B5251ABD5}" srcOrd="2" destOrd="0" presId="urn:microsoft.com/office/officeart/2005/8/layout/orgChart1"/>
    <dgm:cxn modelId="{218E20DB-5E25-450E-B02B-A4E993B27E50}" type="presParOf" srcId="{D21210C5-9E0F-4B70-8CB9-F2073368AD25}" destId="{A4177839-D6BE-4615-9D41-AFE1075A308C}" srcOrd="3" destOrd="0" presId="urn:microsoft.com/office/officeart/2005/8/layout/orgChart1"/>
    <dgm:cxn modelId="{C6E5DB1E-0F9B-478D-AC7A-65E3FC218BE8}" type="presParOf" srcId="{A4177839-D6BE-4615-9D41-AFE1075A308C}" destId="{A6531C2E-114C-4FF5-B379-C777E79DB109}" srcOrd="0" destOrd="0" presId="urn:microsoft.com/office/officeart/2005/8/layout/orgChart1"/>
    <dgm:cxn modelId="{8C5AAD97-BB26-47C4-929F-2D688CC8E087}" type="presParOf" srcId="{A6531C2E-114C-4FF5-B379-C777E79DB109}" destId="{8435D8D3-1CD4-4FF2-A99C-768E02A10304}" srcOrd="0" destOrd="0" presId="urn:microsoft.com/office/officeart/2005/8/layout/orgChart1"/>
    <dgm:cxn modelId="{68FBBBE3-B418-4E45-8CC4-1376B95B669E}" type="presParOf" srcId="{A6531C2E-114C-4FF5-B379-C777E79DB109}" destId="{9C0C3FD8-76CD-4D08-81FF-AD8E7EF26D11}" srcOrd="1" destOrd="0" presId="urn:microsoft.com/office/officeart/2005/8/layout/orgChart1"/>
    <dgm:cxn modelId="{863116CE-68A1-43A4-9A7B-8D321C938908}" type="presParOf" srcId="{A4177839-D6BE-4615-9D41-AFE1075A308C}" destId="{C0DCE3D1-417B-4495-A393-67E23D1A8CB5}" srcOrd="1" destOrd="0" presId="urn:microsoft.com/office/officeart/2005/8/layout/orgChart1"/>
    <dgm:cxn modelId="{DA719D72-5FA0-43E9-8C96-AAC70771A0DF}" type="presParOf" srcId="{A4177839-D6BE-4615-9D41-AFE1075A308C}" destId="{8369E7C8-2DB3-490E-B050-18AB00741F94}" srcOrd="2" destOrd="0" presId="urn:microsoft.com/office/officeart/2005/8/layout/orgChart1"/>
    <dgm:cxn modelId="{808C8B51-AEAF-4A3B-BD11-E6D94DFB96D2}" type="presParOf" srcId="{4DD7E785-111A-45D7-B62E-A3E2CA5554A0}" destId="{18BFA8DF-B019-4D9A-AC87-45AB46F10888}" srcOrd="2" destOrd="0" presId="urn:microsoft.com/office/officeart/2005/8/layout/orgChart1"/>
    <dgm:cxn modelId="{03E13B8B-3892-4E50-87C0-D9855F4793AB}" type="presParOf" srcId="{AE90FF25-E463-43E9-AC6C-0E2B52322BD9}" destId="{C494A695-F647-4847-9D26-AF53F37E3E89}" srcOrd="8" destOrd="0" presId="urn:microsoft.com/office/officeart/2005/8/layout/orgChart1"/>
    <dgm:cxn modelId="{DDB63F25-F5EE-473F-AC54-3E961A31F6AB}" type="presParOf" srcId="{AE90FF25-E463-43E9-AC6C-0E2B52322BD9}" destId="{1F19ED2C-2966-45A1-A4A3-441CDE29B55C}" srcOrd="9" destOrd="0" presId="urn:microsoft.com/office/officeart/2005/8/layout/orgChart1"/>
    <dgm:cxn modelId="{79462D95-4A5B-44A3-920B-317E03C85025}" type="presParOf" srcId="{1F19ED2C-2966-45A1-A4A3-441CDE29B55C}" destId="{1128297D-9C55-434C-A67B-DDC6137FC4A6}" srcOrd="0" destOrd="0" presId="urn:microsoft.com/office/officeart/2005/8/layout/orgChart1"/>
    <dgm:cxn modelId="{EDA2AF4C-CE85-49E6-B1A1-AEA627D2AE26}" type="presParOf" srcId="{1128297D-9C55-434C-A67B-DDC6137FC4A6}" destId="{39609A15-D352-4FDF-9EC9-AF8A78595001}" srcOrd="0" destOrd="0" presId="urn:microsoft.com/office/officeart/2005/8/layout/orgChart1"/>
    <dgm:cxn modelId="{0FFF8414-5574-4627-8935-F3D8E473FF1A}" type="presParOf" srcId="{1128297D-9C55-434C-A67B-DDC6137FC4A6}" destId="{43DEC02C-B1EE-4A0B-947D-BDABEA776433}" srcOrd="1" destOrd="0" presId="urn:microsoft.com/office/officeart/2005/8/layout/orgChart1"/>
    <dgm:cxn modelId="{22DF44CC-24DF-488E-8C81-7BB06D0FCA9B}" type="presParOf" srcId="{1F19ED2C-2966-45A1-A4A3-441CDE29B55C}" destId="{021D80F3-DA50-4B29-966C-88028737C507}" srcOrd="1" destOrd="0" presId="urn:microsoft.com/office/officeart/2005/8/layout/orgChart1"/>
    <dgm:cxn modelId="{EA4F69DD-5618-462B-A550-EAFB605799E8}" type="presParOf" srcId="{021D80F3-DA50-4B29-966C-88028737C507}" destId="{C97E77CE-C137-4920-ADBD-93AB472F40B3}" srcOrd="0" destOrd="0" presId="urn:microsoft.com/office/officeart/2005/8/layout/orgChart1"/>
    <dgm:cxn modelId="{91E2D0F7-21E8-4002-9CA6-11CCEE7707F5}" type="presParOf" srcId="{021D80F3-DA50-4B29-966C-88028737C507}" destId="{57BDEF59-EFE9-48EA-8388-295575E96E41}" srcOrd="1" destOrd="0" presId="urn:microsoft.com/office/officeart/2005/8/layout/orgChart1"/>
    <dgm:cxn modelId="{382734ED-47EA-4514-8DC4-5C6F0EFFAD07}" type="presParOf" srcId="{57BDEF59-EFE9-48EA-8388-295575E96E41}" destId="{72CF902F-75CA-4856-B4DD-ABD764D7724E}" srcOrd="0" destOrd="0" presId="urn:microsoft.com/office/officeart/2005/8/layout/orgChart1"/>
    <dgm:cxn modelId="{13B39B24-0C01-48CF-BA65-DB4BC9B932C8}" type="presParOf" srcId="{72CF902F-75CA-4856-B4DD-ABD764D7724E}" destId="{5E1D54B8-6BDB-4D09-8DCC-8DCE64D2E791}" srcOrd="0" destOrd="0" presId="urn:microsoft.com/office/officeart/2005/8/layout/orgChart1"/>
    <dgm:cxn modelId="{6CF00008-A601-496A-845C-05CA49F6675C}" type="presParOf" srcId="{72CF902F-75CA-4856-B4DD-ABD764D7724E}" destId="{A1EDAB5B-5E4F-459B-B1D2-A10B317675DB}" srcOrd="1" destOrd="0" presId="urn:microsoft.com/office/officeart/2005/8/layout/orgChart1"/>
    <dgm:cxn modelId="{E010A6FC-C4D4-4C65-A3A5-13C7C964FBE0}" type="presParOf" srcId="{57BDEF59-EFE9-48EA-8388-295575E96E41}" destId="{73C5EA3D-64F1-4C62-A635-00AEA69C3310}" srcOrd="1" destOrd="0" presId="urn:microsoft.com/office/officeart/2005/8/layout/orgChart1"/>
    <dgm:cxn modelId="{B2438B24-5257-4A26-8B0F-A25E802C74F0}" type="presParOf" srcId="{57BDEF59-EFE9-48EA-8388-295575E96E41}" destId="{00114FF0-6F04-4505-A921-C0710D6C2CF6}" srcOrd="2" destOrd="0" presId="urn:microsoft.com/office/officeart/2005/8/layout/orgChart1"/>
    <dgm:cxn modelId="{4E434690-126D-45A3-A1C2-A5BE54F69240}" type="presParOf" srcId="{021D80F3-DA50-4B29-966C-88028737C507}" destId="{309E38B2-3CF6-4B6C-A4EB-BB4A6F828E3F}" srcOrd="2" destOrd="0" presId="urn:microsoft.com/office/officeart/2005/8/layout/orgChart1"/>
    <dgm:cxn modelId="{CA7F6CBE-D860-4EC2-A77D-E731FED0F241}" type="presParOf" srcId="{021D80F3-DA50-4B29-966C-88028737C507}" destId="{4C958078-EC1A-45CF-986E-6CD24E918041}" srcOrd="3" destOrd="0" presId="urn:microsoft.com/office/officeart/2005/8/layout/orgChart1"/>
    <dgm:cxn modelId="{B4C1ACAB-3654-4BC6-AC01-F2C20BEBC591}" type="presParOf" srcId="{4C958078-EC1A-45CF-986E-6CD24E918041}" destId="{A34669B7-4F0C-49AA-ADCF-F98C80340618}" srcOrd="0" destOrd="0" presId="urn:microsoft.com/office/officeart/2005/8/layout/orgChart1"/>
    <dgm:cxn modelId="{1E65F1AD-F1E1-4315-8C10-2D5E947179C1}" type="presParOf" srcId="{A34669B7-4F0C-49AA-ADCF-F98C80340618}" destId="{7263E78D-04B2-4B87-B3C4-BA5442646890}" srcOrd="0" destOrd="0" presId="urn:microsoft.com/office/officeart/2005/8/layout/orgChart1"/>
    <dgm:cxn modelId="{9BC077CC-2836-4C69-8905-D0CED9BFE3A4}" type="presParOf" srcId="{A34669B7-4F0C-49AA-ADCF-F98C80340618}" destId="{4F65992A-C090-4B48-8277-F9741B6454D4}" srcOrd="1" destOrd="0" presId="urn:microsoft.com/office/officeart/2005/8/layout/orgChart1"/>
    <dgm:cxn modelId="{B45D5B95-DC44-4D56-94D4-7BBCC52FE12C}" type="presParOf" srcId="{4C958078-EC1A-45CF-986E-6CD24E918041}" destId="{C771D23B-3B09-4863-BC50-02F827260AAD}" srcOrd="1" destOrd="0" presId="urn:microsoft.com/office/officeart/2005/8/layout/orgChart1"/>
    <dgm:cxn modelId="{D11E8E70-310B-46BB-BE60-CBE936222D5B}" type="presParOf" srcId="{4C958078-EC1A-45CF-986E-6CD24E918041}" destId="{C37F9538-6D6E-4FBE-9F4B-7AD877E4E8D6}" srcOrd="2" destOrd="0" presId="urn:microsoft.com/office/officeart/2005/8/layout/orgChart1"/>
    <dgm:cxn modelId="{CEF18D92-6894-45DD-8772-17AC35C9D50E}" type="presParOf" srcId="{021D80F3-DA50-4B29-966C-88028737C507}" destId="{9A2778D6-004F-4FD8-A1BC-C6B206A32140}" srcOrd="4" destOrd="0" presId="urn:microsoft.com/office/officeart/2005/8/layout/orgChart1"/>
    <dgm:cxn modelId="{3F32DCA7-F732-4162-8EEC-B7D7A7ACD11C}" type="presParOf" srcId="{021D80F3-DA50-4B29-966C-88028737C507}" destId="{408E47C8-D122-43FA-AE7B-B8D4D9AE9D0D}" srcOrd="5" destOrd="0" presId="urn:microsoft.com/office/officeart/2005/8/layout/orgChart1"/>
    <dgm:cxn modelId="{EF7CBF70-985B-48AA-B8B3-2CD6067F44E5}" type="presParOf" srcId="{408E47C8-D122-43FA-AE7B-B8D4D9AE9D0D}" destId="{693485BE-BD2E-47F8-9283-DAF8BED04479}" srcOrd="0" destOrd="0" presId="urn:microsoft.com/office/officeart/2005/8/layout/orgChart1"/>
    <dgm:cxn modelId="{196274AF-87FD-4E11-9C69-5BFF42E0DB45}" type="presParOf" srcId="{693485BE-BD2E-47F8-9283-DAF8BED04479}" destId="{1D5B4E13-7FFB-4059-BBBE-9ADBD334C35E}" srcOrd="0" destOrd="0" presId="urn:microsoft.com/office/officeart/2005/8/layout/orgChart1"/>
    <dgm:cxn modelId="{34ECB34D-9CD9-4B7E-96DA-B8717CC6394A}" type="presParOf" srcId="{693485BE-BD2E-47F8-9283-DAF8BED04479}" destId="{BDC057E4-7517-4AC2-80FF-DFFD98F135D4}" srcOrd="1" destOrd="0" presId="urn:microsoft.com/office/officeart/2005/8/layout/orgChart1"/>
    <dgm:cxn modelId="{5D653FED-D78D-46A3-9A63-FDE977C414A1}" type="presParOf" srcId="{408E47C8-D122-43FA-AE7B-B8D4D9AE9D0D}" destId="{8D2222A8-332B-4980-8E05-26F9E61B6F3C}" srcOrd="1" destOrd="0" presId="urn:microsoft.com/office/officeart/2005/8/layout/orgChart1"/>
    <dgm:cxn modelId="{D7C3BD94-9061-40C2-AD63-EE7B7491B86B}" type="presParOf" srcId="{408E47C8-D122-43FA-AE7B-B8D4D9AE9D0D}" destId="{1ED32801-C847-447C-9B5E-33E05A79C18A}" srcOrd="2" destOrd="0" presId="urn:microsoft.com/office/officeart/2005/8/layout/orgChart1"/>
    <dgm:cxn modelId="{46571800-D600-4DEE-8FEB-02BFA8903C67}" type="presParOf" srcId="{1F19ED2C-2966-45A1-A4A3-441CDE29B55C}" destId="{30C1CBBA-781C-4DC5-8396-1683C6B1728A}" srcOrd="2" destOrd="0" presId="urn:microsoft.com/office/officeart/2005/8/layout/orgChart1"/>
    <dgm:cxn modelId="{BF44CBFA-12CF-4167-B941-8E3CF341EFB4}" type="presParOf" srcId="{F9E4B761-858D-4647-8304-25E75E7F805B}" destId="{299A1688-3830-4846-B7A9-BBD23FDD83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778D6-004F-4FD8-A1BC-C6B206A32140}">
      <dsp:nvSpPr>
        <dsp:cNvPr id="0" name=""/>
        <dsp:cNvSpPr/>
      </dsp:nvSpPr>
      <dsp:spPr>
        <a:xfrm>
          <a:off x="8926869" y="1809242"/>
          <a:ext cx="224079" cy="2808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8461"/>
              </a:lnTo>
              <a:lnTo>
                <a:pt x="224079" y="28084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E38B2-3CF6-4B6C-A4EB-BB4A6F828E3F}">
      <dsp:nvSpPr>
        <dsp:cNvPr id="0" name=""/>
        <dsp:cNvSpPr/>
      </dsp:nvSpPr>
      <dsp:spPr>
        <a:xfrm>
          <a:off x="8926869" y="1809242"/>
          <a:ext cx="224079" cy="1747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818"/>
              </a:lnTo>
              <a:lnTo>
                <a:pt x="224079" y="174781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E77CE-C137-4920-ADBD-93AB472F40B3}">
      <dsp:nvSpPr>
        <dsp:cNvPr id="0" name=""/>
        <dsp:cNvSpPr/>
      </dsp:nvSpPr>
      <dsp:spPr>
        <a:xfrm>
          <a:off x="8926869" y="1809242"/>
          <a:ext cx="224079" cy="68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7176"/>
              </a:lnTo>
              <a:lnTo>
                <a:pt x="224079" y="6871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4A695-F647-4847-9D26-AF53F37E3E89}">
      <dsp:nvSpPr>
        <dsp:cNvPr id="0" name=""/>
        <dsp:cNvSpPr/>
      </dsp:nvSpPr>
      <dsp:spPr>
        <a:xfrm>
          <a:off x="5898093" y="746931"/>
          <a:ext cx="3626320" cy="315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24"/>
              </a:lnTo>
              <a:lnTo>
                <a:pt x="3626320" y="158524"/>
              </a:lnTo>
              <a:lnTo>
                <a:pt x="3626320" y="3153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0888F-8EBC-44CC-AE12-7A5B5251ABD5}">
      <dsp:nvSpPr>
        <dsp:cNvPr id="0" name=""/>
        <dsp:cNvSpPr/>
      </dsp:nvSpPr>
      <dsp:spPr>
        <a:xfrm>
          <a:off x="7119295" y="1809242"/>
          <a:ext cx="224079" cy="1747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818"/>
              </a:lnTo>
              <a:lnTo>
                <a:pt x="224079" y="174781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50282-8C16-4FE3-9A0C-10F19F6FE89D}">
      <dsp:nvSpPr>
        <dsp:cNvPr id="0" name=""/>
        <dsp:cNvSpPr/>
      </dsp:nvSpPr>
      <dsp:spPr>
        <a:xfrm>
          <a:off x="7119295" y="1809242"/>
          <a:ext cx="224079" cy="68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7176"/>
              </a:lnTo>
              <a:lnTo>
                <a:pt x="224079" y="6871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8B097-D8F0-4E36-9B3A-4054C11D65F7}">
      <dsp:nvSpPr>
        <dsp:cNvPr id="0" name=""/>
        <dsp:cNvSpPr/>
      </dsp:nvSpPr>
      <dsp:spPr>
        <a:xfrm>
          <a:off x="5898093" y="746931"/>
          <a:ext cx="1818747" cy="315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24"/>
              </a:lnTo>
              <a:lnTo>
                <a:pt x="1818747" y="158524"/>
              </a:lnTo>
              <a:lnTo>
                <a:pt x="1818747" y="3153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B6E75-51CC-4A49-8B25-FDAFA219D124}">
      <dsp:nvSpPr>
        <dsp:cNvPr id="0" name=""/>
        <dsp:cNvSpPr/>
      </dsp:nvSpPr>
      <dsp:spPr>
        <a:xfrm>
          <a:off x="5311722" y="1809242"/>
          <a:ext cx="224079" cy="2808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8461"/>
              </a:lnTo>
              <a:lnTo>
                <a:pt x="224079" y="28084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4C970-9BA2-4B0C-8324-4CC61CDE55C4}">
      <dsp:nvSpPr>
        <dsp:cNvPr id="0" name=""/>
        <dsp:cNvSpPr/>
      </dsp:nvSpPr>
      <dsp:spPr>
        <a:xfrm>
          <a:off x="5311722" y="1809242"/>
          <a:ext cx="224079" cy="1747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818"/>
              </a:lnTo>
              <a:lnTo>
                <a:pt x="224079" y="174781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C5963-A980-43E2-B41C-33FC8D299B05}">
      <dsp:nvSpPr>
        <dsp:cNvPr id="0" name=""/>
        <dsp:cNvSpPr/>
      </dsp:nvSpPr>
      <dsp:spPr>
        <a:xfrm>
          <a:off x="5311722" y="1809242"/>
          <a:ext cx="224079" cy="68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7176"/>
              </a:lnTo>
              <a:lnTo>
                <a:pt x="224079" y="6871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D2F9C-B133-4BCB-B0B3-8BD2B1A0082F}">
      <dsp:nvSpPr>
        <dsp:cNvPr id="0" name=""/>
        <dsp:cNvSpPr/>
      </dsp:nvSpPr>
      <dsp:spPr>
        <a:xfrm>
          <a:off x="5852373" y="746931"/>
          <a:ext cx="91440" cy="315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8524"/>
              </a:lnTo>
              <a:lnTo>
                <a:pt x="56894" y="158524"/>
              </a:lnTo>
              <a:lnTo>
                <a:pt x="56894" y="3153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6F4A6-C6A1-4AE9-9127-819CD09D9083}">
      <dsp:nvSpPr>
        <dsp:cNvPr id="0" name=""/>
        <dsp:cNvSpPr/>
      </dsp:nvSpPr>
      <dsp:spPr>
        <a:xfrm>
          <a:off x="3504148" y="1809242"/>
          <a:ext cx="224079" cy="3869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9103"/>
              </a:lnTo>
              <a:lnTo>
                <a:pt x="224079" y="38691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5047A-E4F6-490F-B140-E5E7E0439B2C}">
      <dsp:nvSpPr>
        <dsp:cNvPr id="0" name=""/>
        <dsp:cNvSpPr/>
      </dsp:nvSpPr>
      <dsp:spPr>
        <a:xfrm>
          <a:off x="3504148" y="1809242"/>
          <a:ext cx="224079" cy="2808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8461"/>
              </a:lnTo>
              <a:lnTo>
                <a:pt x="224079" y="28084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84836-6896-4CC8-BED3-4F4521E0F4B4}">
      <dsp:nvSpPr>
        <dsp:cNvPr id="0" name=""/>
        <dsp:cNvSpPr/>
      </dsp:nvSpPr>
      <dsp:spPr>
        <a:xfrm>
          <a:off x="3504148" y="1809242"/>
          <a:ext cx="224079" cy="1747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818"/>
              </a:lnTo>
              <a:lnTo>
                <a:pt x="224079" y="174781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833D1-5B66-4E43-8B2C-6A3CB51391D0}">
      <dsp:nvSpPr>
        <dsp:cNvPr id="0" name=""/>
        <dsp:cNvSpPr/>
      </dsp:nvSpPr>
      <dsp:spPr>
        <a:xfrm>
          <a:off x="3504148" y="1809242"/>
          <a:ext cx="224079" cy="68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7176"/>
              </a:lnTo>
              <a:lnTo>
                <a:pt x="224079" y="6871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72954-5478-4060-89E9-0922C382F940}">
      <dsp:nvSpPr>
        <dsp:cNvPr id="0" name=""/>
        <dsp:cNvSpPr/>
      </dsp:nvSpPr>
      <dsp:spPr>
        <a:xfrm>
          <a:off x="4101693" y="746931"/>
          <a:ext cx="1796399" cy="315380"/>
        </a:xfrm>
        <a:custGeom>
          <a:avLst/>
          <a:gdLst/>
          <a:ahLst/>
          <a:cxnLst/>
          <a:rect l="0" t="0" r="0" b="0"/>
          <a:pathLst>
            <a:path>
              <a:moveTo>
                <a:pt x="1796399" y="0"/>
              </a:moveTo>
              <a:lnTo>
                <a:pt x="1796399" y="158524"/>
              </a:lnTo>
              <a:lnTo>
                <a:pt x="0" y="158524"/>
              </a:lnTo>
              <a:lnTo>
                <a:pt x="0" y="3153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4898C-EDC9-41E8-A028-DDCA497D79DE}">
      <dsp:nvSpPr>
        <dsp:cNvPr id="0" name=""/>
        <dsp:cNvSpPr/>
      </dsp:nvSpPr>
      <dsp:spPr>
        <a:xfrm>
          <a:off x="1696575" y="1809242"/>
          <a:ext cx="224079" cy="1747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818"/>
              </a:lnTo>
              <a:lnTo>
                <a:pt x="224079" y="174781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BB2F9-BDA1-48C5-9EC9-457F5043A4AD}">
      <dsp:nvSpPr>
        <dsp:cNvPr id="0" name=""/>
        <dsp:cNvSpPr/>
      </dsp:nvSpPr>
      <dsp:spPr>
        <a:xfrm>
          <a:off x="1696575" y="1809242"/>
          <a:ext cx="224079" cy="68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7176"/>
              </a:lnTo>
              <a:lnTo>
                <a:pt x="224079" y="6871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F90F1-C430-433E-998B-21BC20755133}">
      <dsp:nvSpPr>
        <dsp:cNvPr id="0" name=""/>
        <dsp:cNvSpPr/>
      </dsp:nvSpPr>
      <dsp:spPr>
        <a:xfrm>
          <a:off x="2294120" y="746931"/>
          <a:ext cx="3603972" cy="315380"/>
        </a:xfrm>
        <a:custGeom>
          <a:avLst/>
          <a:gdLst/>
          <a:ahLst/>
          <a:cxnLst/>
          <a:rect l="0" t="0" r="0" b="0"/>
          <a:pathLst>
            <a:path>
              <a:moveTo>
                <a:pt x="3603972" y="0"/>
              </a:moveTo>
              <a:lnTo>
                <a:pt x="3603972" y="158524"/>
              </a:lnTo>
              <a:lnTo>
                <a:pt x="0" y="158524"/>
              </a:lnTo>
              <a:lnTo>
                <a:pt x="0" y="3153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DA1A6-B960-40DA-8364-5FD64ACF9AF4}">
      <dsp:nvSpPr>
        <dsp:cNvPr id="0" name=""/>
        <dsp:cNvSpPr/>
      </dsp:nvSpPr>
      <dsp:spPr>
        <a:xfrm>
          <a:off x="5151161" y="0"/>
          <a:ext cx="1493862" cy="746931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LOCAL ADMIN</a:t>
          </a:r>
        </a:p>
      </dsp:txBody>
      <dsp:txXfrm>
        <a:off x="5151161" y="0"/>
        <a:ext cx="1493862" cy="746931"/>
      </dsp:txXfrm>
    </dsp:sp>
    <dsp:sp modelId="{DFBFB9A6-FB19-496B-BCFD-04442CA31B6B}">
      <dsp:nvSpPr>
        <dsp:cNvPr id="0" name=""/>
        <dsp:cNvSpPr/>
      </dsp:nvSpPr>
      <dsp:spPr>
        <a:xfrm>
          <a:off x="1547189" y="1062311"/>
          <a:ext cx="1493862" cy="746931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1 Projektmanagement</a:t>
          </a:r>
        </a:p>
      </dsp:txBody>
      <dsp:txXfrm>
        <a:off x="1547189" y="1062311"/>
        <a:ext cx="1493862" cy="746931"/>
      </dsp:txXfrm>
    </dsp:sp>
    <dsp:sp modelId="{347CA582-ADF2-47E1-BE17-875477B0A95D}">
      <dsp:nvSpPr>
        <dsp:cNvPr id="0" name=""/>
        <dsp:cNvSpPr/>
      </dsp:nvSpPr>
      <dsp:spPr>
        <a:xfrm>
          <a:off x="1920654" y="2122953"/>
          <a:ext cx="1493862" cy="746931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1.1 Dokumente  erstellen</a:t>
          </a:r>
        </a:p>
      </dsp:txBody>
      <dsp:txXfrm>
        <a:off x="1920654" y="2122953"/>
        <a:ext cx="1493862" cy="746931"/>
      </dsp:txXfrm>
    </dsp:sp>
    <dsp:sp modelId="{D2BFFC89-534E-463C-97B4-331F81859196}">
      <dsp:nvSpPr>
        <dsp:cNvPr id="0" name=""/>
        <dsp:cNvSpPr/>
      </dsp:nvSpPr>
      <dsp:spPr>
        <a:xfrm>
          <a:off x="1920654" y="3183596"/>
          <a:ext cx="1493862" cy="746931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1.2 PH und Zeitaufzeichnungs-   beginn</a:t>
          </a:r>
        </a:p>
      </dsp:txBody>
      <dsp:txXfrm>
        <a:off x="1920654" y="3183596"/>
        <a:ext cx="1493862" cy="746931"/>
      </dsp:txXfrm>
    </dsp:sp>
    <dsp:sp modelId="{A6197F63-3E78-445D-A673-F54909B07B16}">
      <dsp:nvSpPr>
        <dsp:cNvPr id="0" name=""/>
        <dsp:cNvSpPr/>
      </dsp:nvSpPr>
      <dsp:spPr>
        <a:xfrm>
          <a:off x="3354762" y="1062311"/>
          <a:ext cx="1493862" cy="746931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2 Grobentwicklung</a:t>
          </a:r>
        </a:p>
      </dsp:txBody>
      <dsp:txXfrm>
        <a:off x="3354762" y="1062311"/>
        <a:ext cx="1493862" cy="746931"/>
      </dsp:txXfrm>
    </dsp:sp>
    <dsp:sp modelId="{F5D46E1C-300A-4E6E-8416-779BAEDAC5B0}">
      <dsp:nvSpPr>
        <dsp:cNvPr id="0" name=""/>
        <dsp:cNvSpPr/>
      </dsp:nvSpPr>
      <dsp:spPr>
        <a:xfrm>
          <a:off x="3728228" y="2122953"/>
          <a:ext cx="1493862" cy="746931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2.1 Entwicklung der API</a:t>
          </a:r>
        </a:p>
      </dsp:txBody>
      <dsp:txXfrm>
        <a:off x="3728228" y="2122953"/>
        <a:ext cx="1493862" cy="746931"/>
      </dsp:txXfrm>
    </dsp:sp>
    <dsp:sp modelId="{140A8066-4C98-40C0-BAFC-F16F5F901B54}">
      <dsp:nvSpPr>
        <dsp:cNvPr id="0" name=""/>
        <dsp:cNvSpPr/>
      </dsp:nvSpPr>
      <dsp:spPr>
        <a:xfrm>
          <a:off x="3728228" y="3183596"/>
          <a:ext cx="1493862" cy="746931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2.2 Datenbank entwickeln</a:t>
          </a:r>
        </a:p>
      </dsp:txBody>
      <dsp:txXfrm>
        <a:off x="3728228" y="3183596"/>
        <a:ext cx="1493862" cy="746931"/>
      </dsp:txXfrm>
    </dsp:sp>
    <dsp:sp modelId="{233D3A08-98C5-42DA-A8B5-897050A13AAA}">
      <dsp:nvSpPr>
        <dsp:cNvPr id="0" name=""/>
        <dsp:cNvSpPr/>
      </dsp:nvSpPr>
      <dsp:spPr>
        <a:xfrm>
          <a:off x="3728228" y="4244238"/>
          <a:ext cx="1493862" cy="746931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2.3 Implementierung</a:t>
          </a:r>
        </a:p>
      </dsp:txBody>
      <dsp:txXfrm>
        <a:off x="3728228" y="4244238"/>
        <a:ext cx="1493862" cy="746931"/>
      </dsp:txXfrm>
    </dsp:sp>
    <dsp:sp modelId="{E6F203D7-27FC-427E-8386-53A2725F2BDB}">
      <dsp:nvSpPr>
        <dsp:cNvPr id="0" name=""/>
        <dsp:cNvSpPr/>
      </dsp:nvSpPr>
      <dsp:spPr>
        <a:xfrm>
          <a:off x="3728228" y="5304880"/>
          <a:ext cx="1493862" cy="746931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2.4 Dokumente aktualisieren</a:t>
          </a:r>
        </a:p>
      </dsp:txBody>
      <dsp:txXfrm>
        <a:off x="3728228" y="5304880"/>
        <a:ext cx="1493862" cy="746931"/>
      </dsp:txXfrm>
    </dsp:sp>
    <dsp:sp modelId="{B8529BAF-F5D4-4ED7-9431-BF2B1269EE31}">
      <dsp:nvSpPr>
        <dsp:cNvPr id="0" name=""/>
        <dsp:cNvSpPr/>
      </dsp:nvSpPr>
      <dsp:spPr>
        <a:xfrm>
          <a:off x="5162336" y="1062311"/>
          <a:ext cx="1493862" cy="746931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3 Feinentwicklung</a:t>
          </a:r>
        </a:p>
      </dsp:txBody>
      <dsp:txXfrm>
        <a:off x="5162336" y="1062311"/>
        <a:ext cx="1493862" cy="746931"/>
      </dsp:txXfrm>
    </dsp:sp>
    <dsp:sp modelId="{895CF28C-9467-4019-BE5E-5D325E19ADD2}">
      <dsp:nvSpPr>
        <dsp:cNvPr id="0" name=""/>
        <dsp:cNvSpPr/>
      </dsp:nvSpPr>
      <dsp:spPr>
        <a:xfrm>
          <a:off x="5535801" y="2122953"/>
          <a:ext cx="1493862" cy="746931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3.1 Ergänzung von fehlenden Funktionen</a:t>
          </a:r>
        </a:p>
      </dsp:txBody>
      <dsp:txXfrm>
        <a:off x="5535801" y="2122953"/>
        <a:ext cx="1493862" cy="746931"/>
      </dsp:txXfrm>
    </dsp:sp>
    <dsp:sp modelId="{E1E9F6D1-CE76-47F1-BB35-7088C137E362}">
      <dsp:nvSpPr>
        <dsp:cNvPr id="0" name=""/>
        <dsp:cNvSpPr/>
      </dsp:nvSpPr>
      <dsp:spPr>
        <a:xfrm>
          <a:off x="5535801" y="3183596"/>
          <a:ext cx="1493862" cy="746931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3.2 Feinabstimmung der Webapplikation</a:t>
          </a:r>
        </a:p>
      </dsp:txBody>
      <dsp:txXfrm>
        <a:off x="5535801" y="3183596"/>
        <a:ext cx="1493862" cy="746931"/>
      </dsp:txXfrm>
    </dsp:sp>
    <dsp:sp modelId="{1869839A-63AC-4AC2-974D-B02AD012EBB1}">
      <dsp:nvSpPr>
        <dsp:cNvPr id="0" name=""/>
        <dsp:cNvSpPr/>
      </dsp:nvSpPr>
      <dsp:spPr>
        <a:xfrm>
          <a:off x="5535801" y="4244238"/>
          <a:ext cx="1493862" cy="746931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3.3 Dokumente aktualisieren</a:t>
          </a:r>
        </a:p>
      </dsp:txBody>
      <dsp:txXfrm>
        <a:off x="5535801" y="4244238"/>
        <a:ext cx="1493862" cy="746931"/>
      </dsp:txXfrm>
    </dsp:sp>
    <dsp:sp modelId="{7E74FE0C-3C46-4FE5-85C5-B46FEE044613}">
      <dsp:nvSpPr>
        <dsp:cNvPr id="0" name=""/>
        <dsp:cNvSpPr/>
      </dsp:nvSpPr>
      <dsp:spPr>
        <a:xfrm>
          <a:off x="6969909" y="1062311"/>
          <a:ext cx="1493862" cy="746931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4 Troubleshooting</a:t>
          </a:r>
        </a:p>
      </dsp:txBody>
      <dsp:txXfrm>
        <a:off x="6969909" y="1062311"/>
        <a:ext cx="1493862" cy="746931"/>
      </dsp:txXfrm>
    </dsp:sp>
    <dsp:sp modelId="{706EDAD4-64F7-4373-AEE7-9B4BC6E35F34}">
      <dsp:nvSpPr>
        <dsp:cNvPr id="0" name=""/>
        <dsp:cNvSpPr/>
      </dsp:nvSpPr>
      <dsp:spPr>
        <a:xfrm>
          <a:off x="7343375" y="2122953"/>
          <a:ext cx="1493862" cy="746931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4.1 Testing</a:t>
          </a:r>
        </a:p>
      </dsp:txBody>
      <dsp:txXfrm>
        <a:off x="7343375" y="2122953"/>
        <a:ext cx="1493862" cy="746931"/>
      </dsp:txXfrm>
    </dsp:sp>
    <dsp:sp modelId="{8435D8D3-1CD4-4FF2-A99C-768E02A10304}">
      <dsp:nvSpPr>
        <dsp:cNvPr id="0" name=""/>
        <dsp:cNvSpPr/>
      </dsp:nvSpPr>
      <dsp:spPr>
        <a:xfrm>
          <a:off x="7343375" y="3183596"/>
          <a:ext cx="1493862" cy="746931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4.2 Debugging</a:t>
          </a:r>
        </a:p>
      </dsp:txBody>
      <dsp:txXfrm>
        <a:off x="7343375" y="3183596"/>
        <a:ext cx="1493862" cy="746931"/>
      </dsp:txXfrm>
    </dsp:sp>
    <dsp:sp modelId="{39609A15-D352-4FDF-9EC9-AF8A78595001}">
      <dsp:nvSpPr>
        <dsp:cNvPr id="0" name=""/>
        <dsp:cNvSpPr/>
      </dsp:nvSpPr>
      <dsp:spPr>
        <a:xfrm>
          <a:off x="8777482" y="1062311"/>
          <a:ext cx="1493862" cy="746931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5 Abschluss</a:t>
          </a:r>
        </a:p>
      </dsp:txBody>
      <dsp:txXfrm>
        <a:off x="8777482" y="1062311"/>
        <a:ext cx="1493862" cy="746931"/>
      </dsp:txXfrm>
    </dsp:sp>
    <dsp:sp modelId="{5E1D54B8-6BDB-4D09-8DCC-8DCE64D2E791}">
      <dsp:nvSpPr>
        <dsp:cNvPr id="0" name=""/>
        <dsp:cNvSpPr/>
      </dsp:nvSpPr>
      <dsp:spPr>
        <a:xfrm>
          <a:off x="9150948" y="2122953"/>
          <a:ext cx="1493862" cy="746931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5.1 Durchlauf mit Testpersonen</a:t>
          </a:r>
        </a:p>
      </dsp:txBody>
      <dsp:txXfrm>
        <a:off x="9150948" y="2122953"/>
        <a:ext cx="1493862" cy="746931"/>
      </dsp:txXfrm>
    </dsp:sp>
    <dsp:sp modelId="{7263E78D-04B2-4B87-B3C4-BA5442646890}">
      <dsp:nvSpPr>
        <dsp:cNvPr id="0" name=""/>
        <dsp:cNvSpPr/>
      </dsp:nvSpPr>
      <dsp:spPr>
        <a:xfrm>
          <a:off x="9150948" y="3183596"/>
          <a:ext cx="1493862" cy="746931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5.2 Dokumente vollenden</a:t>
          </a:r>
        </a:p>
      </dsp:txBody>
      <dsp:txXfrm>
        <a:off x="9150948" y="3183596"/>
        <a:ext cx="1493862" cy="746931"/>
      </dsp:txXfrm>
    </dsp:sp>
    <dsp:sp modelId="{1D5B4E13-7FFB-4059-BBBE-9ADBD334C35E}">
      <dsp:nvSpPr>
        <dsp:cNvPr id="0" name=""/>
        <dsp:cNvSpPr/>
      </dsp:nvSpPr>
      <dsp:spPr>
        <a:xfrm>
          <a:off x="9150948" y="4244238"/>
          <a:ext cx="1493862" cy="746931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5.3 Abgabe</a:t>
          </a:r>
        </a:p>
      </dsp:txBody>
      <dsp:txXfrm>
        <a:off x="9150948" y="4244238"/>
        <a:ext cx="1493862" cy="746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EB2C5-5AA4-45E9-BF8A-296FBFEDD6AB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1219-9863-4F88-8F70-2BB8B3D8F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7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Tobias Weiss (Einleitung, Teamvorstellung)</a:t>
            </a:r>
          </a:p>
          <a:p>
            <a:r>
              <a:rPr lang="de-DE"/>
              <a:t>Nils Brugger (Projektziele, Nutzen)</a:t>
            </a:r>
          </a:p>
          <a:p>
            <a:r>
              <a:rPr lang="de-DE"/>
              <a:t>Kalian Danzer (Hauptaufgaben, Meilensteine)</a:t>
            </a:r>
          </a:p>
          <a:p>
            <a:r>
              <a:rPr lang="de-DE"/>
              <a:t>Tobias Schrottwieser (Aufwandsschätzung, Aktueller Stand, Ende)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41219-9863-4F88-8F70-2BB8B3D8F4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09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41219-9863-4F88-8F70-2BB8B3D8F4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2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39802-67E6-49E9-ADC7-31EADD36A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Local Admin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8BB473-5296-4066-9893-1BD0AF093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Für Burger King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87BB428F-86CB-41F1-8660-E26754A11DC2}"/>
              </a:ext>
            </a:extLst>
          </p:cNvPr>
          <p:cNvSpPr txBox="1">
            <a:spLocks/>
          </p:cNvSpPr>
          <p:nvPr/>
        </p:nvSpPr>
        <p:spPr>
          <a:xfrm>
            <a:off x="0" y="5798915"/>
            <a:ext cx="12192000" cy="105908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>
                <a:latin typeface="Arial" panose="020B0604020202020204" pitchFamily="34" charset="0"/>
                <a:cs typeface="Arial" panose="020B0604020202020204" pitchFamily="34" charset="0"/>
              </a:rPr>
              <a:t>Von Schrottwieser, Brugger, Danzer, Weiss								13.11.2019</a:t>
            </a:r>
          </a:p>
        </p:txBody>
      </p:sp>
    </p:spTree>
    <p:extLst>
      <p:ext uri="{BB962C8B-B14F-4D97-AF65-F5344CB8AC3E}">
        <p14:creationId xmlns:p14="http://schemas.microsoft.com/office/powerpoint/2010/main" val="2460604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43BBA-D248-4BF1-A005-69CDD52B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Aktueller Stand </a:t>
            </a:r>
            <a:r>
              <a:rPr lang="de-DE"/>
              <a:t>(Stand 13.11.2019)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8D665-06E1-42BC-805F-50376A48A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749582"/>
            <a:ext cx="9291215" cy="4500748"/>
          </a:xfrm>
        </p:spPr>
        <p:txBody>
          <a:bodyPr>
            <a:normAutofit fontScale="92500" lnSpcReduction="20000"/>
          </a:bodyPr>
          <a:lstStyle/>
          <a:p>
            <a:r>
              <a:rPr lang="de-DE" sz="2200"/>
              <a:t>Tobias Schrottwieser</a:t>
            </a:r>
          </a:p>
          <a:p>
            <a:pPr lvl="1"/>
            <a:r>
              <a:rPr lang="de-DE" sz="1900"/>
              <a:t>160 Stunden</a:t>
            </a:r>
          </a:p>
          <a:p>
            <a:pPr lvl="1"/>
            <a:r>
              <a:rPr lang="de-DE" sz="1900"/>
              <a:t>90% der Arbeit fertig</a:t>
            </a:r>
          </a:p>
          <a:p>
            <a:r>
              <a:rPr lang="de-DE" sz="2200"/>
              <a:t>Nils Brugger</a:t>
            </a:r>
          </a:p>
          <a:p>
            <a:pPr lvl="1"/>
            <a:r>
              <a:rPr lang="de-DE" sz="1900"/>
              <a:t>40 Stunden</a:t>
            </a:r>
          </a:p>
          <a:p>
            <a:pPr lvl="1"/>
            <a:r>
              <a:rPr lang="de-DE" sz="1900"/>
              <a:t>20% der Arbeit fertig </a:t>
            </a:r>
          </a:p>
          <a:p>
            <a:r>
              <a:rPr lang="de-DE" sz="2200"/>
              <a:t>Kalian Danzer</a:t>
            </a:r>
          </a:p>
          <a:p>
            <a:pPr lvl="1"/>
            <a:r>
              <a:rPr lang="de-DE" sz="1900"/>
              <a:t>35 Stunden</a:t>
            </a:r>
          </a:p>
          <a:p>
            <a:pPr lvl="1"/>
            <a:r>
              <a:rPr lang="de-DE" sz="1900"/>
              <a:t>10% der Arbeit fertig</a:t>
            </a:r>
          </a:p>
          <a:p>
            <a:r>
              <a:rPr lang="de-DE" sz="2200"/>
              <a:t>Tobias Weiss</a:t>
            </a:r>
          </a:p>
          <a:p>
            <a:pPr lvl="1"/>
            <a:r>
              <a:rPr lang="de-DE" sz="1900"/>
              <a:t>15 Stunden</a:t>
            </a:r>
          </a:p>
          <a:p>
            <a:pPr lvl="1"/>
            <a:r>
              <a:rPr lang="de-DE" sz="1900"/>
              <a:t>10% der Arbeit fertig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92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FFFC9ED-4335-439A-B2F3-00E30828C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845130"/>
              </p:ext>
            </p:extLst>
          </p:nvPr>
        </p:nvGraphicFramePr>
        <p:xfrm>
          <a:off x="0" y="208344"/>
          <a:ext cx="12192000" cy="6053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160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7AF22-5083-4956-AA67-EE102B25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268107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F0926-EDF7-498D-AFB6-24FAF416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C549-40A4-476B-8DD6-CE08C3E4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Aufwandsschätzung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Aktueller Stand</a:t>
            </a:r>
          </a:p>
          <a:p>
            <a:pPr marL="0" indent="0">
              <a:buNone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42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63114-998B-4B66-A5D8-09C56A93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1B459-F19D-4852-9D15-6C38755C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Projektleiter: Tobias Schrottwieser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Backend-Developer: Nils Brugger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Backend-Developer: Kalian Danzer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Backend-Developer: Tobias Weiss</a:t>
            </a:r>
          </a:p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Projektbetreuerin: Lisa Vittori</a:t>
            </a:r>
          </a:p>
        </p:txBody>
      </p:sp>
    </p:spTree>
    <p:extLst>
      <p:ext uri="{BB962C8B-B14F-4D97-AF65-F5344CB8AC3E}">
        <p14:creationId xmlns:p14="http://schemas.microsoft.com/office/powerpoint/2010/main" val="1777675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8E6E3-7FC2-43A0-8A97-2F44876D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05FA2-DA71-4933-A86E-11B056C4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4199727"/>
          </a:xfrm>
        </p:spPr>
        <p:txBody>
          <a:bodyPr>
            <a:normAutofit/>
          </a:bodyPr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Überblick schaffen</a:t>
            </a:r>
          </a:p>
          <a:p>
            <a:pPr lvl="1"/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User Acceptance Test</a:t>
            </a:r>
          </a:p>
          <a:p>
            <a:pPr lvl="2"/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Arbeitsstunden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Akzeptanz erreichen</a:t>
            </a:r>
          </a:p>
          <a:p>
            <a:pPr lvl="1"/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User Acceptance Test</a:t>
            </a:r>
          </a:p>
          <a:p>
            <a:pPr lvl="2"/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Nutzeranzahl</a:t>
            </a:r>
          </a:p>
          <a:p>
            <a:pPr lvl="2"/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Frequenz der Nutzung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Webapplikation erreichbar machen</a:t>
            </a:r>
          </a:p>
          <a:p>
            <a:pPr lvl="1"/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Unit Test</a:t>
            </a:r>
          </a:p>
          <a:p>
            <a:pPr lvl="2"/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Anmeldungen</a:t>
            </a:r>
          </a:p>
        </p:txBody>
      </p:sp>
    </p:spTree>
    <p:extLst>
      <p:ext uri="{BB962C8B-B14F-4D97-AF65-F5344CB8AC3E}">
        <p14:creationId xmlns:p14="http://schemas.microsoft.com/office/powerpoint/2010/main" val="1057808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B4A41-39B9-48D8-84EF-40EE54C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3196F8-700F-4083-A5BA-D1BB5904F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>
                    <a:latin typeface="Arial" panose="020B0604020202020204" pitchFamily="34" charset="0"/>
                    <a:cs typeface="Arial" panose="020B0604020202020204" pitchFamily="34" charset="0"/>
                  </a:rPr>
                  <a:t>Platzersparnis ~3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de-DE">
                    <a:latin typeface="Arial" panose="020B0604020202020204" pitchFamily="34" charset="0"/>
                    <a:cs typeface="Arial" panose="020B0604020202020204" pitchFamily="34" charset="0"/>
                  </a:rPr>
                  <a:t>Mappen &amp; Papier Reduktion</a:t>
                </a:r>
              </a:p>
              <a:p>
                <a:r>
                  <a:rPr lang="de-DE">
                    <a:latin typeface="Arial" panose="020B0604020202020204" pitchFamily="34" charset="0"/>
                    <a:cs typeface="Arial" panose="020B0604020202020204" pitchFamily="34" charset="0"/>
                  </a:rPr>
                  <a:t>Zeitersparnis ~6 Stunden/Woche</a:t>
                </a:r>
              </a:p>
              <a:p>
                <a:pPr lvl="1"/>
                <a:r>
                  <a:rPr lang="de-DE">
                    <a:latin typeface="Arial" panose="020B0604020202020204" pitchFamily="34" charset="0"/>
                    <a:cs typeface="Arial" panose="020B0604020202020204" pitchFamily="34" charset="0"/>
                  </a:rPr>
                  <a:t>Schnellere Recherche</a:t>
                </a:r>
              </a:p>
              <a:p>
                <a:pPr lvl="1"/>
                <a:r>
                  <a:rPr lang="de-DE">
                    <a:latin typeface="Arial" panose="020B0604020202020204" pitchFamily="34" charset="0"/>
                    <a:cs typeface="Arial" panose="020B0604020202020204" pitchFamily="34" charset="0"/>
                  </a:rPr>
                  <a:t>Dienstplan Erstellung</a:t>
                </a: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3196F8-700F-4083-A5BA-D1BB5904F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457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8F2A5-C892-40D2-81A3-0F877298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0EE38-EB1A-4283-AD2F-3EBE7CBBD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Datenbank erstellen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Rest-API designen &amp; dokumentieren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Rest-API implementieren 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Testen &amp; Debuggen</a:t>
            </a:r>
          </a:p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7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8785-EFBE-4614-AF9E-2A3C5DDD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F8909B-9D57-401C-89D3-32943BA6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Dokumente abgeschlossen					07.11.2019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Grobentwicklung abgeschlossen				20.11.2019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Feinentwicklung abgeschlossen				30.11.2019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Testing &amp; Debugging abgeschlossen				04.12.2019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Abschluss							18.12.2019</a:t>
            </a:r>
          </a:p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9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0F211-C270-44D3-8335-3F8513FE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Aufwandschätzung (Stand 13.11.2019)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F804AD4-2197-4C90-A19C-0DF6CB977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57319"/>
              </p:ext>
            </p:extLst>
          </p:nvPr>
        </p:nvGraphicFramePr>
        <p:xfrm>
          <a:off x="489284" y="1878708"/>
          <a:ext cx="11213432" cy="3722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379">
                  <a:extLst>
                    <a:ext uri="{9D8B030D-6E8A-4147-A177-3AD203B41FA5}">
                      <a16:colId xmlns:a16="http://schemas.microsoft.com/office/drawing/2014/main" val="1422668662"/>
                    </a:ext>
                  </a:extLst>
                </a:gridCol>
                <a:gridCol w="2775284">
                  <a:extLst>
                    <a:ext uri="{9D8B030D-6E8A-4147-A177-3AD203B41FA5}">
                      <a16:colId xmlns:a16="http://schemas.microsoft.com/office/drawing/2014/main" val="1461458662"/>
                    </a:ext>
                  </a:extLst>
                </a:gridCol>
                <a:gridCol w="3080085">
                  <a:extLst>
                    <a:ext uri="{9D8B030D-6E8A-4147-A177-3AD203B41FA5}">
                      <a16:colId xmlns:a16="http://schemas.microsoft.com/office/drawing/2014/main" val="1792498997"/>
                    </a:ext>
                  </a:extLst>
                </a:gridCol>
                <a:gridCol w="2927684">
                  <a:extLst>
                    <a:ext uri="{9D8B030D-6E8A-4147-A177-3AD203B41FA5}">
                      <a16:colId xmlns:a16="http://schemas.microsoft.com/office/drawing/2014/main" val="1259471005"/>
                    </a:ext>
                  </a:extLst>
                </a:gridCol>
              </a:tblGrid>
              <a:tr h="440426">
                <a:tc>
                  <a:txBody>
                    <a:bodyPr/>
                    <a:lstStyle/>
                    <a:p>
                      <a:endParaRPr lang="de-D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Schätzung (in Stunden)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Adjustierung (in Stunden)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Ist-Wert (in Stunden)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44589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936138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Grobentwicklung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33184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Feinentwicklung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0204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Troubleshooting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54522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Abschluss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04346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Gesamt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6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441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4F14B-8676-4B76-9C0A-F6A92B5B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Aktueller Stand </a:t>
            </a:r>
            <a:r>
              <a:rPr lang="de-DE"/>
              <a:t>(Stand 13.11.2019)</a:t>
            </a: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943E2-6902-4F11-B224-AF7A53B5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Dokumente								90%</a:t>
            </a:r>
          </a:p>
          <a:p>
            <a:pPr fontAlgn="t"/>
            <a:r>
              <a:rPr lang="de-DE"/>
              <a:t>Grobentwicklung							75%</a:t>
            </a:r>
          </a:p>
          <a:p>
            <a:pPr fontAlgn="t"/>
            <a:r>
              <a:rPr lang="de-DE"/>
              <a:t>Feinentwicklung							10%</a:t>
            </a:r>
          </a:p>
          <a:p>
            <a:pPr fontAlgn="t"/>
            <a:r>
              <a:rPr lang="de-DE"/>
              <a:t>Testing &amp; Debugging							0%</a:t>
            </a:r>
          </a:p>
          <a:p>
            <a:pPr fontAlgn="t"/>
            <a:r>
              <a:rPr lang="de-DE"/>
              <a:t>Abgabe								0%</a:t>
            </a:r>
          </a:p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26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58808CF52984040B987816AAA774D13" ma:contentTypeVersion="8" ma:contentTypeDescription="Ein neues Dokument erstellen." ma:contentTypeScope="" ma:versionID="dad82a5d1e09829d39ae01e89a9f4de9">
  <xsd:schema xmlns:xsd="http://www.w3.org/2001/XMLSchema" xmlns:xs="http://www.w3.org/2001/XMLSchema" xmlns:p="http://schemas.microsoft.com/office/2006/metadata/properties" xmlns:ns3="96baf148-0394-4110-8b73-6de8c89f3de6" targetNamespace="http://schemas.microsoft.com/office/2006/metadata/properties" ma:root="true" ma:fieldsID="130664f8bac5d18401831ccb17eb2518" ns3:_="">
    <xsd:import namespace="96baf148-0394-4110-8b73-6de8c89f3d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baf148-0394-4110-8b73-6de8c89f3d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734148-9752-4142-B8F2-4FC777AA4E38}">
  <ds:schemaRefs>
    <ds:schemaRef ds:uri="96baf148-0394-4110-8b73-6de8c89f3d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03D70BE-6769-44A8-BEFF-67F10EC2FF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7774E8-F775-4602-B1E0-1FE6C8DEEA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0</TotalTime>
  <Application>Microsoft Office PowerPoint</Application>
  <PresentationFormat>Widescreen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Katalog</vt:lpstr>
      <vt:lpstr>Local Admin</vt:lpstr>
      <vt:lpstr>Inhaltsverzeichnis</vt:lpstr>
      <vt:lpstr>Teamvorstellung</vt:lpstr>
      <vt:lpstr>Projektziele</vt:lpstr>
      <vt:lpstr>Nutzen</vt:lpstr>
      <vt:lpstr>Hauptaufgaben</vt:lpstr>
      <vt:lpstr>Meilensteine</vt:lpstr>
      <vt:lpstr>Aufwandschätzung (Stand 13.11.2019)</vt:lpstr>
      <vt:lpstr>Aktueller Stand (Stand 13.11.2019)</vt:lpstr>
      <vt:lpstr>Aktueller Stand (Stand 13.11.2019)</vt:lpstr>
      <vt:lpstr>PowerPoint Presentation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Admin</dc:title>
  <dc:creator>Schrottwieser Tobias</dc:creator>
  <cp:revision>1</cp:revision>
  <dcterms:created xsi:type="dcterms:W3CDTF">2019-10-07T14:31:35Z</dcterms:created>
  <dcterms:modified xsi:type="dcterms:W3CDTF">2019-11-13T15:34:41Z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0x010100258808CF52984040B987816AAA774D13</vt:lpwstr>
  </property>
</Properties>
</file>