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F4006-B893-4DC8-9CD1-A87A626C80A1}" v="43" dt="2019-12-18T13:35:5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13" autoAdjust="0"/>
  </p:normalViewPr>
  <p:slideViewPr>
    <p:cSldViewPr snapToGrid="0">
      <p:cViewPr varScale="1">
        <p:scale>
          <a:sx n="79" d="100"/>
          <a:sy n="7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rottwieser" userId="023deaa1-c393-4577-b839-72b4ea2642d3" providerId="ADAL" clId="{CFBC6B61-9F96-4DB3-A250-F19C7281728D}"/>
    <pc:docChg chg="custSel addSld modSld">
      <pc:chgData name="Tobias Schrottwieser" userId="023deaa1-c393-4577-b839-72b4ea2642d3" providerId="ADAL" clId="{CFBC6B61-9F96-4DB3-A250-F19C7281728D}" dt="2019-11-13T13:06:15.216" v="1135" actId="1076"/>
      <pc:docMkLst>
        <pc:docMk/>
      </pc:docMkLst>
      <pc:sldChg chg="modSp">
        <pc:chgData name="Tobias Schrottwieser" userId="023deaa1-c393-4577-b839-72b4ea2642d3" providerId="ADAL" clId="{CFBC6B61-9F96-4DB3-A250-F19C7281728D}" dt="2019-11-13T13:03:49.754" v="1108" actId="14100"/>
        <pc:sldMkLst>
          <pc:docMk/>
          <pc:sldMk cId="1057808516" sldId="259"/>
        </pc:sldMkLst>
        <pc:spChg chg="mod">
          <ac:chgData name="Tobias Schrottwieser" userId="023deaa1-c393-4577-b839-72b4ea2642d3" providerId="ADAL" clId="{CFBC6B61-9F96-4DB3-A250-F19C7281728D}" dt="2019-11-13T13:03:49.754" v="1108" actId="14100"/>
          <ac:spMkLst>
            <pc:docMk/>
            <pc:sldMk cId="1057808516" sldId="259"/>
            <ac:spMk id="3" creationId="{6B505FA2-DA71-4933-A86E-11B056C4ED99}"/>
          </ac:spMkLst>
        </pc:spChg>
      </pc:sldChg>
      <pc:sldChg chg="modSp">
        <pc:chgData name="Tobias Schrottwieser" userId="023deaa1-c393-4577-b839-72b4ea2642d3" providerId="ADAL" clId="{CFBC6B61-9F96-4DB3-A250-F19C7281728D}" dt="2019-11-13T12:27:47.234" v="174" actId="20577"/>
        <pc:sldMkLst>
          <pc:docMk/>
          <pc:sldMk cId="121267241" sldId="261"/>
        </pc:sldMkLst>
        <pc:spChg chg="mod">
          <ac:chgData name="Tobias Schrottwieser" userId="023deaa1-c393-4577-b839-72b4ea2642d3" providerId="ADAL" clId="{CFBC6B61-9F96-4DB3-A250-F19C7281728D}" dt="2019-11-13T12:27:47.234" v="174" actId="20577"/>
          <ac:spMkLst>
            <pc:docMk/>
            <pc:sldMk cId="121267241" sldId="261"/>
            <ac:spMk id="3" creationId="{8770EE38-EB1A-4283-AD2F-3EBE7CBBDAD1}"/>
          </ac:spMkLst>
        </pc:spChg>
      </pc:sldChg>
      <pc:sldChg chg="modSp">
        <pc:chgData name="Tobias Schrottwieser" userId="023deaa1-c393-4577-b839-72b4ea2642d3" providerId="ADAL" clId="{CFBC6B61-9F96-4DB3-A250-F19C7281728D}" dt="2019-11-13T13:05:43.404" v="1134" actId="20577"/>
        <pc:sldMkLst>
          <pc:docMk/>
          <pc:sldMk cId="353619611" sldId="262"/>
        </pc:sldMkLst>
        <pc:spChg chg="mod">
          <ac:chgData name="Tobias Schrottwieser" userId="023deaa1-c393-4577-b839-72b4ea2642d3" providerId="ADAL" clId="{CFBC6B61-9F96-4DB3-A250-F19C7281728D}" dt="2019-11-13T13:05:43.404" v="1134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">
        <pc:chgData name="Tobias Schrottwieser" userId="023deaa1-c393-4577-b839-72b4ea2642d3" providerId="ADAL" clId="{CFBC6B61-9F96-4DB3-A250-F19C7281728D}" dt="2019-11-13T12:58:09.875" v="975" actId="20577"/>
        <pc:sldMkLst>
          <pc:docMk/>
          <pc:sldMk cId="2905441756" sldId="263"/>
        </pc:sldMkLst>
        <pc:spChg chg="mod">
          <ac:chgData name="Tobias Schrottwieser" userId="023deaa1-c393-4577-b839-72b4ea2642d3" providerId="ADAL" clId="{CFBC6B61-9F96-4DB3-A250-F19C7281728D}" dt="2019-11-13T12:47:33.662" v="551" actId="20577"/>
          <ac:spMkLst>
            <pc:docMk/>
            <pc:sldMk cId="2905441756" sldId="263"/>
            <ac:spMk id="2" creationId="{F0B0F211-C270-44D3-8335-3F8513FEFA1A}"/>
          </ac:spMkLst>
        </pc:spChg>
        <pc:graphicFrameChg chg="modGraphic">
          <ac:chgData name="Tobias Schrottwieser" userId="023deaa1-c393-4577-b839-72b4ea2642d3" providerId="ADAL" clId="{CFBC6B61-9F96-4DB3-A250-F19C7281728D}" dt="2019-11-13T12:58:09.875" v="975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  <pc:sldChg chg="modSp">
        <pc:chgData name="Tobias Schrottwieser" userId="023deaa1-c393-4577-b839-72b4ea2642d3" providerId="ADAL" clId="{CFBC6B61-9F96-4DB3-A250-F19C7281728D}" dt="2019-11-13T12:58:37.273" v="978" actId="20577"/>
        <pc:sldMkLst>
          <pc:docMk/>
          <pc:sldMk cId="1086526111" sldId="264"/>
        </pc:sldMkLst>
        <pc:spChg chg="mod">
          <ac:chgData name="Tobias Schrottwieser" userId="023deaa1-c393-4577-b839-72b4ea2642d3" providerId="ADAL" clId="{CFBC6B61-9F96-4DB3-A250-F19C7281728D}" dt="2019-11-13T12:47:40.031" v="557" actId="20577"/>
          <ac:spMkLst>
            <pc:docMk/>
            <pc:sldMk cId="1086526111" sldId="264"/>
            <ac:spMk id="2" creationId="{1F84F14B-8676-4B76-9C0A-F6A92B5B60B8}"/>
          </ac:spMkLst>
        </pc:spChg>
        <pc:spChg chg="mod">
          <ac:chgData name="Tobias Schrottwieser" userId="023deaa1-c393-4577-b839-72b4ea2642d3" providerId="ADAL" clId="{CFBC6B61-9F96-4DB3-A250-F19C7281728D}" dt="2019-11-13T12:58:37.273" v="978" actId="20577"/>
          <ac:spMkLst>
            <pc:docMk/>
            <pc:sldMk cId="1086526111" sldId="264"/>
            <ac:spMk id="3" creationId="{4EC943E2-6902-4F11-B224-AF7A53B57DC1}"/>
          </ac:spMkLst>
        </pc:spChg>
      </pc:sldChg>
      <pc:sldChg chg="modSp add modTransition">
        <pc:chgData name="Tobias Schrottwieser" userId="023deaa1-c393-4577-b839-72b4ea2642d3" providerId="ADAL" clId="{CFBC6B61-9F96-4DB3-A250-F19C7281728D}" dt="2019-11-13T12:56:21.362" v="966"/>
        <pc:sldMkLst>
          <pc:docMk/>
          <pc:sldMk cId="192092431" sldId="266"/>
        </pc:sldMkLst>
        <pc:spChg chg="mod">
          <ac:chgData name="Tobias Schrottwieser" userId="023deaa1-c393-4577-b839-72b4ea2642d3" providerId="ADAL" clId="{CFBC6B61-9F96-4DB3-A250-F19C7281728D}" dt="2019-11-13T12:50:28.565" v="660"/>
          <ac:spMkLst>
            <pc:docMk/>
            <pc:sldMk cId="192092431" sldId="266"/>
            <ac:spMk id="2" creationId="{FED43BBA-D248-4BF1-A005-69CDD52B0C96}"/>
          </ac:spMkLst>
        </pc:spChg>
        <pc:spChg chg="mod">
          <ac:chgData name="Tobias Schrottwieser" userId="023deaa1-c393-4577-b839-72b4ea2642d3" providerId="ADAL" clId="{CFBC6B61-9F96-4DB3-A250-F19C7281728D}" dt="2019-11-13T12:53:33.627" v="950" actId="20577"/>
          <ac:spMkLst>
            <pc:docMk/>
            <pc:sldMk cId="192092431" sldId="266"/>
            <ac:spMk id="3" creationId="{0888D665-06E1-42BC-805F-50376A48A97F}"/>
          </ac:spMkLst>
        </pc:spChg>
      </pc:sldChg>
      <pc:sldChg chg="addSp delSp modSp add modTransition">
        <pc:chgData name="Tobias Schrottwieser" userId="023deaa1-c393-4577-b839-72b4ea2642d3" providerId="ADAL" clId="{CFBC6B61-9F96-4DB3-A250-F19C7281728D}" dt="2019-11-13T13:06:15.216" v="1135" actId="1076"/>
        <pc:sldMkLst>
          <pc:docMk/>
          <pc:sldMk cId="3150160048" sldId="267"/>
        </pc:sldMkLst>
        <pc:spChg chg="del">
          <ac:chgData name="Tobias Schrottwieser" userId="023deaa1-c393-4577-b839-72b4ea2642d3" providerId="ADAL" clId="{CFBC6B61-9F96-4DB3-A250-F19C7281728D}" dt="2019-11-13T12:54:30.130" v="963" actId="478"/>
          <ac:spMkLst>
            <pc:docMk/>
            <pc:sldMk cId="3150160048" sldId="267"/>
            <ac:spMk id="2" creationId="{6065DEF0-7BBC-4D14-BF36-CCFF43882BC2}"/>
          </ac:spMkLst>
        </pc:spChg>
        <pc:spChg chg="del">
          <ac:chgData name="Tobias Schrottwieser" userId="023deaa1-c393-4577-b839-72b4ea2642d3" providerId="ADAL" clId="{CFBC6B61-9F96-4DB3-A250-F19C7281728D}" dt="2019-11-13T12:54:04.034" v="957"/>
          <ac:spMkLst>
            <pc:docMk/>
            <pc:sldMk cId="3150160048" sldId="267"/>
            <ac:spMk id="3" creationId="{A020F466-1ADB-4B48-A373-B94F384A5E1A}"/>
          </ac:spMkLst>
        </pc:spChg>
        <pc:graphicFrameChg chg="add mod">
          <ac:chgData name="Tobias Schrottwieser" userId="023deaa1-c393-4577-b839-72b4ea2642d3" providerId="ADAL" clId="{CFBC6B61-9F96-4DB3-A250-F19C7281728D}" dt="2019-11-13T13:06:15.216" v="1135" actId="1076"/>
          <ac:graphicFrameMkLst>
            <pc:docMk/>
            <pc:sldMk cId="3150160048" sldId="267"/>
            <ac:graphicFrameMk id="4" creationId="{5FFFC9ED-4335-439A-B2F3-00E30828CADC}"/>
          </ac:graphicFrameMkLst>
        </pc:graphicFrameChg>
      </pc:sldChg>
    </pc:docChg>
  </pc:docChgLst>
  <pc:docChgLst>
    <pc:chgData name="Tobias Schrottwieser" userId="023deaa1-c393-4577-b839-72b4ea2642d3" providerId="ADAL" clId="{77D5614B-5071-4584-92AB-CFA0E7AF617C}"/>
    <pc:docChg chg="modSld">
      <pc:chgData name="Tobias Schrottwieser" userId="023deaa1-c393-4577-b839-72b4ea2642d3" providerId="ADAL" clId="{77D5614B-5071-4584-92AB-CFA0E7AF617C}" dt="2019-10-09T13:05:26.712" v="168" actId="20577"/>
      <pc:docMkLst>
        <pc:docMk/>
      </pc:docMkLst>
      <pc:sldChg chg="modSp">
        <pc:chgData name="Tobias Schrottwieser" userId="023deaa1-c393-4577-b839-72b4ea2642d3" providerId="ADAL" clId="{77D5614B-5071-4584-92AB-CFA0E7AF617C}" dt="2019-10-09T13:05:26.712" v="168" actId="20577"/>
        <pc:sldMkLst>
          <pc:docMk/>
          <pc:sldMk cId="2905441756" sldId="263"/>
        </pc:sldMkLst>
        <pc:graphicFrameChg chg="modGraphic">
          <ac:chgData name="Tobias Schrottwieser" userId="023deaa1-c393-4577-b839-72b4ea2642d3" providerId="ADAL" clId="{77D5614B-5071-4584-92AB-CFA0E7AF617C}" dt="2019-10-09T13:05:26.712" v="168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  <pc:docChgLst>
    <pc:chgData name="Schrottwieser Tobias" userId="023deaa1-c393-4577-b839-72b4ea2642d3" providerId="ADAL" clId="{D62F4006-B893-4DC8-9CD1-A87A626C80A1}"/>
    <pc:docChg chg="undo redo custSel mod modSld">
      <pc:chgData name="Schrottwieser Tobias" userId="023deaa1-c393-4577-b839-72b4ea2642d3" providerId="ADAL" clId="{D62F4006-B893-4DC8-9CD1-A87A626C80A1}" dt="2019-12-18T14:37:51.870" v="988" actId="20577"/>
      <pc:docMkLst>
        <pc:docMk/>
      </pc:docMkLst>
      <pc:sldChg chg="addSp delSp modSp mod setBg">
        <pc:chgData name="Schrottwieser Tobias" userId="023deaa1-c393-4577-b839-72b4ea2642d3" providerId="ADAL" clId="{D62F4006-B893-4DC8-9CD1-A87A626C80A1}" dt="2019-12-18T13:17:33.669" v="838" actId="478"/>
        <pc:sldMkLst>
          <pc:docMk/>
          <pc:sldMk cId="2460604619" sldId="256"/>
        </pc:sldMkLst>
        <pc:spChg chg="mod">
          <ac:chgData name="Schrottwieser Tobias" userId="023deaa1-c393-4577-b839-72b4ea2642d3" providerId="ADAL" clId="{D62F4006-B893-4DC8-9CD1-A87A626C80A1}" dt="2019-12-18T13:09:37.802" v="693" actId="26606"/>
          <ac:spMkLst>
            <pc:docMk/>
            <pc:sldMk cId="2460604619" sldId="256"/>
            <ac:spMk id="2" creationId="{59839802-67E6-49E9-ADC7-31EADD36A942}"/>
          </ac:spMkLst>
        </pc:spChg>
        <pc:spChg chg="del mod">
          <ac:chgData name="Schrottwieser Tobias" userId="023deaa1-c393-4577-b839-72b4ea2642d3" providerId="ADAL" clId="{D62F4006-B893-4DC8-9CD1-A87A626C80A1}" dt="2019-12-18T13:12:24.797" v="762" actId="478"/>
          <ac:spMkLst>
            <pc:docMk/>
            <pc:sldMk cId="2460604619" sldId="256"/>
            <ac:spMk id="3" creationId="{B08BB473-5296-4066-9893-1BD0AF093065}"/>
          </ac:spMkLst>
        </pc:spChg>
        <pc:spChg chg="mod ord">
          <ac:chgData name="Schrottwieser Tobias" userId="023deaa1-c393-4577-b839-72b4ea2642d3" providerId="ADAL" clId="{D62F4006-B893-4DC8-9CD1-A87A626C80A1}" dt="2019-12-18T13:09:37.802" v="693" actId="26606"/>
          <ac:spMkLst>
            <pc:docMk/>
            <pc:sldMk cId="2460604619" sldId="256"/>
            <ac:spMk id="4" creationId="{87BB428F-86CB-41F1-8660-E26754A11DC2}"/>
          </ac:spMkLst>
        </pc:spChg>
        <pc:spChg chg="add del mod">
          <ac:chgData name="Schrottwieser Tobias" userId="023deaa1-c393-4577-b839-72b4ea2642d3" providerId="ADAL" clId="{D62F4006-B893-4DC8-9CD1-A87A626C80A1}" dt="2019-12-18T13:17:33.669" v="838" actId="478"/>
          <ac:spMkLst>
            <pc:docMk/>
            <pc:sldMk cId="2460604619" sldId="256"/>
            <ac:spMk id="14" creationId="{DCEB0BC7-E5CC-4AD3-ABEC-AD4149F5A598}"/>
          </ac:spMkLst>
        </pc:spChg>
        <pc:picChg chg="add del mod">
          <ac:chgData name="Schrottwieser Tobias" userId="023deaa1-c393-4577-b839-72b4ea2642d3" providerId="ADAL" clId="{D62F4006-B893-4DC8-9CD1-A87A626C80A1}" dt="2019-12-18T13:07:30.902" v="667" actId="478"/>
          <ac:picMkLst>
            <pc:docMk/>
            <pc:sldMk cId="2460604619" sldId="256"/>
            <ac:picMk id="6" creationId="{4554A3D9-348B-47A2-B399-5B5AB092A1F6}"/>
          </ac:picMkLst>
        </pc:picChg>
        <pc:picChg chg="add del mod">
          <ac:chgData name="Schrottwieser Tobias" userId="023deaa1-c393-4577-b839-72b4ea2642d3" providerId="ADAL" clId="{D62F4006-B893-4DC8-9CD1-A87A626C80A1}" dt="2019-12-18T13:07:55.487" v="671" actId="478"/>
          <ac:picMkLst>
            <pc:docMk/>
            <pc:sldMk cId="2460604619" sldId="256"/>
            <ac:picMk id="8" creationId="{4895ED06-6843-4DC6-908A-8DE6EFAB7418}"/>
          </ac:picMkLst>
        </pc:picChg>
        <pc:picChg chg="add del mod">
          <ac:chgData name="Schrottwieser Tobias" userId="023deaa1-c393-4577-b839-72b4ea2642d3" providerId="ADAL" clId="{D62F4006-B893-4DC8-9CD1-A87A626C80A1}" dt="2019-12-18T13:08:32.823" v="675" actId="478"/>
          <ac:picMkLst>
            <pc:docMk/>
            <pc:sldMk cId="2460604619" sldId="256"/>
            <ac:picMk id="10" creationId="{7A3DEE64-9CB0-4357-A9E6-D7B1D879F77B}"/>
          </ac:picMkLst>
        </pc:picChg>
        <pc:picChg chg="add mod">
          <ac:chgData name="Schrottwieser Tobias" userId="023deaa1-c393-4577-b839-72b4ea2642d3" providerId="ADAL" clId="{D62F4006-B893-4DC8-9CD1-A87A626C80A1}" dt="2019-12-18T13:09:37.802" v="693" actId="26606"/>
          <ac:picMkLst>
            <pc:docMk/>
            <pc:sldMk cId="2460604619" sldId="256"/>
            <ac:picMk id="12" creationId="{89FE07E8-4A57-444B-9F89-0F6894D4304C}"/>
          </ac:picMkLst>
        </pc:picChg>
      </pc:sldChg>
      <pc:sldChg chg="addSp modSp modNotesTx">
        <pc:chgData name="Schrottwieser Tobias" userId="023deaa1-c393-4577-b839-72b4ea2642d3" providerId="ADAL" clId="{D62F4006-B893-4DC8-9CD1-A87A626C80A1}" dt="2019-12-18T13:30:34.291" v="974" actId="20577"/>
        <pc:sldMkLst>
          <pc:docMk/>
          <pc:sldMk cId="2177142574" sldId="257"/>
        </pc:sldMkLst>
        <pc:spChg chg="mod">
          <ac:chgData name="Schrottwieser Tobias" userId="023deaa1-c393-4577-b839-72b4ea2642d3" providerId="ADAL" clId="{D62F4006-B893-4DC8-9CD1-A87A626C80A1}" dt="2019-12-18T13:09:58.762" v="704" actId="20577"/>
          <ac:spMkLst>
            <pc:docMk/>
            <pc:sldMk cId="2177142574" sldId="257"/>
            <ac:spMk id="3" creationId="{9EE0C549-40A4-476B-8DD6-CE08C3E4B35C}"/>
          </ac:spMkLst>
        </pc:spChg>
        <pc:picChg chg="add">
          <ac:chgData name="Schrottwieser Tobias" userId="023deaa1-c393-4577-b839-72b4ea2642d3" providerId="ADAL" clId="{D62F4006-B893-4DC8-9CD1-A87A626C80A1}" dt="2019-12-18T13:09:11.560" v="683"/>
          <ac:picMkLst>
            <pc:docMk/>
            <pc:sldMk cId="2177142574" sldId="257"/>
            <ac:picMk id="4" creationId="{08C58E96-1948-411B-9778-6C11A392CB58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4:37:27.794" v="98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D62F4006-B893-4DC8-9CD1-A87A626C80A1}" dt="2019-12-18T14:37:27.794" v="980" actId="20577"/>
          <ac:spMkLst>
            <pc:docMk/>
            <pc:sldMk cId="1777675003" sldId="258"/>
            <ac:spMk id="3" creationId="{1631B459-F19D-4852-9D15-6C38755CE086}"/>
          </ac:spMkLst>
        </pc:spChg>
        <pc:picChg chg="add">
          <ac:chgData name="Schrottwieser Tobias" userId="023deaa1-c393-4577-b839-72b4ea2642d3" providerId="ADAL" clId="{D62F4006-B893-4DC8-9CD1-A87A626C80A1}" dt="2019-12-18T13:09:13.760" v="684"/>
          <ac:picMkLst>
            <pc:docMk/>
            <pc:sldMk cId="1777675003" sldId="258"/>
            <ac:picMk id="4" creationId="{E089A32F-2DFD-4F23-97B3-152F9BF2354D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3:35:53.805" v="975" actId="1076"/>
        <pc:sldMkLst>
          <pc:docMk/>
          <pc:sldMk cId="1057808516" sldId="259"/>
        </pc:sldMkLst>
        <pc:spChg chg="mod">
          <ac:chgData name="Schrottwieser Tobias" userId="023deaa1-c393-4577-b839-72b4ea2642d3" providerId="ADAL" clId="{D62F4006-B893-4DC8-9CD1-A87A626C80A1}" dt="2019-12-18T13:11:19.143" v="758" actId="20577"/>
          <ac:spMkLst>
            <pc:docMk/>
            <pc:sldMk cId="1057808516" sldId="259"/>
            <ac:spMk id="3" creationId="{6B505FA2-DA71-4933-A86E-11B056C4ED99}"/>
          </ac:spMkLst>
        </pc:spChg>
        <pc:picChg chg="add mod">
          <ac:chgData name="Schrottwieser Tobias" userId="023deaa1-c393-4577-b839-72b4ea2642d3" providerId="ADAL" clId="{D62F4006-B893-4DC8-9CD1-A87A626C80A1}" dt="2019-12-18T13:35:53.805" v="975" actId="1076"/>
          <ac:picMkLst>
            <pc:docMk/>
            <pc:sldMk cId="1057808516" sldId="259"/>
            <ac:picMk id="4" creationId="{2A182F2C-6B66-478B-8373-918586D12416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35:59.052" v="978"/>
        <pc:sldMkLst>
          <pc:docMk/>
          <pc:sldMk cId="2451457509" sldId="260"/>
        </pc:sldMkLst>
        <pc:picChg chg="add del mod">
          <ac:chgData name="Schrottwieser Tobias" userId="023deaa1-c393-4577-b839-72b4ea2642d3" providerId="ADAL" clId="{D62F4006-B893-4DC8-9CD1-A87A626C80A1}" dt="2019-12-18T13:35:58.115" v="977" actId="478"/>
          <ac:picMkLst>
            <pc:docMk/>
            <pc:sldMk cId="2451457509" sldId="260"/>
            <ac:picMk id="4" creationId="{BB40CA19-7FEB-4DAE-96EC-543300976A14}"/>
          </ac:picMkLst>
        </pc:picChg>
        <pc:picChg chg="add">
          <ac:chgData name="Schrottwieser Tobias" userId="023deaa1-c393-4577-b839-72b4ea2642d3" providerId="ADAL" clId="{D62F4006-B893-4DC8-9CD1-A87A626C80A1}" dt="2019-12-18T13:35:59.052" v="978"/>
          <ac:picMkLst>
            <pc:docMk/>
            <pc:sldMk cId="2451457509" sldId="260"/>
            <ac:picMk id="5" creationId="{FFC90870-3222-474E-B0F2-330A9A410EA3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19:46.410" v="852" actId="20577"/>
        <pc:sldMkLst>
          <pc:docMk/>
          <pc:sldMk cId="121267241" sldId="261"/>
        </pc:sldMkLst>
        <pc:spChg chg="del mod">
          <ac:chgData name="Schrottwieser Tobias" userId="023deaa1-c393-4577-b839-72b4ea2642d3" providerId="ADAL" clId="{D62F4006-B893-4DC8-9CD1-A87A626C80A1}" dt="2019-12-18T12:49:08.557" v="130" actId="478"/>
          <ac:spMkLst>
            <pc:docMk/>
            <pc:sldMk cId="121267241" sldId="261"/>
            <ac:spMk id="3" creationId="{8770EE38-EB1A-4283-AD2F-3EBE7CBBDAD1}"/>
          </ac:spMkLst>
        </pc:spChg>
        <pc:spChg chg="add del">
          <ac:chgData name="Schrottwieser Tobias" userId="023deaa1-c393-4577-b839-72b4ea2642d3" providerId="ADAL" clId="{D62F4006-B893-4DC8-9CD1-A87A626C80A1}" dt="2019-12-18T12:49:11.372" v="132"/>
          <ac:spMkLst>
            <pc:docMk/>
            <pc:sldMk cId="121267241" sldId="261"/>
            <ac:spMk id="6" creationId="{9DDE62E0-A603-4DD9-87E6-241489982D67}"/>
          </ac:spMkLst>
        </pc:spChg>
        <pc:graphicFrameChg chg="add mod modGraphic">
          <ac:chgData name="Schrottwieser Tobias" userId="023deaa1-c393-4577-b839-72b4ea2642d3" providerId="ADAL" clId="{D62F4006-B893-4DC8-9CD1-A87A626C80A1}" dt="2019-12-18T13:19:46.410" v="852" actId="20577"/>
          <ac:graphicFrameMkLst>
            <pc:docMk/>
            <pc:sldMk cId="121267241" sldId="261"/>
            <ac:graphicFrameMk id="4" creationId="{AB77C750-0EF6-4EC4-866E-6F0010E8BB32}"/>
          </ac:graphicFrameMkLst>
        </pc:graphicFrameChg>
        <pc:picChg chg="add">
          <ac:chgData name="Schrottwieser Tobias" userId="023deaa1-c393-4577-b839-72b4ea2642d3" providerId="ADAL" clId="{D62F4006-B893-4DC8-9CD1-A87A626C80A1}" dt="2019-12-18T13:09:17.941" v="687"/>
          <ac:picMkLst>
            <pc:docMk/>
            <pc:sldMk cId="121267241" sldId="261"/>
            <ac:picMk id="7" creationId="{3D340EC5-808B-419B-8639-A327358C413E}"/>
          </ac:picMkLst>
        </pc:picChg>
      </pc:sldChg>
      <pc:sldChg chg="addSp delSp modSp">
        <pc:chgData name="Schrottwieser Tobias" userId="023deaa1-c393-4577-b839-72b4ea2642d3" providerId="ADAL" clId="{D62F4006-B893-4DC8-9CD1-A87A626C80A1}" dt="2019-12-18T13:20:39.692" v="870" actId="20577"/>
        <pc:sldMkLst>
          <pc:docMk/>
          <pc:sldMk cId="353619611" sldId="262"/>
        </pc:sldMkLst>
        <pc:spChg chg="mod">
          <ac:chgData name="Schrottwieser Tobias" userId="023deaa1-c393-4577-b839-72b4ea2642d3" providerId="ADAL" clId="{D62F4006-B893-4DC8-9CD1-A87A626C80A1}" dt="2019-12-18T13:20:39.692" v="870" actId="20577"/>
          <ac:spMkLst>
            <pc:docMk/>
            <pc:sldMk cId="353619611" sldId="262"/>
            <ac:spMk id="3" creationId="{35F8909B-9D57-401C-89D3-32943BA6E84F}"/>
          </ac:spMkLst>
        </pc:spChg>
        <pc:picChg chg="add mod">
          <ac:chgData name="Schrottwieser Tobias" userId="023deaa1-c393-4577-b839-72b4ea2642d3" providerId="ADAL" clId="{D62F4006-B893-4DC8-9CD1-A87A626C80A1}" dt="2019-12-18T13:15:12.616" v="818" actId="1076"/>
          <ac:picMkLst>
            <pc:docMk/>
            <pc:sldMk cId="353619611" sldId="262"/>
            <ac:picMk id="5" creationId="{8B5677A4-2C44-48E6-A581-1F4AF7DFE211}"/>
          </ac:picMkLst>
        </pc:picChg>
        <pc:picChg chg="add mod">
          <ac:chgData name="Schrottwieser Tobias" userId="023deaa1-c393-4577-b839-72b4ea2642d3" providerId="ADAL" clId="{D62F4006-B893-4DC8-9CD1-A87A626C80A1}" dt="2019-12-18T13:15:07.315" v="817" actId="1076"/>
          <ac:picMkLst>
            <pc:docMk/>
            <pc:sldMk cId="353619611" sldId="262"/>
            <ac:picMk id="6" creationId="{DA35F952-2193-4922-AED2-F6F0FBEF4050}"/>
          </ac:picMkLst>
        </pc:picChg>
        <pc:picChg chg="add mod">
          <ac:chgData name="Schrottwieser Tobias" userId="023deaa1-c393-4577-b839-72b4ea2642d3" providerId="ADAL" clId="{D62F4006-B893-4DC8-9CD1-A87A626C80A1}" dt="2019-12-18T13:15:01.226" v="815" actId="1076"/>
          <ac:picMkLst>
            <pc:docMk/>
            <pc:sldMk cId="353619611" sldId="262"/>
            <ac:picMk id="7" creationId="{D9C660DA-4022-4F80-BF00-94699954499F}"/>
          </ac:picMkLst>
        </pc:picChg>
        <pc:picChg chg="add mod">
          <ac:chgData name="Schrottwieser Tobias" userId="023deaa1-c393-4577-b839-72b4ea2642d3" providerId="ADAL" clId="{D62F4006-B893-4DC8-9CD1-A87A626C80A1}" dt="2019-12-18T13:15:02.952" v="816" actId="1076"/>
          <ac:picMkLst>
            <pc:docMk/>
            <pc:sldMk cId="353619611" sldId="262"/>
            <ac:picMk id="8" creationId="{4F9C96C2-6339-4C1A-967F-CB6C0964B5DD}"/>
          </ac:picMkLst>
        </pc:picChg>
        <pc:picChg chg="add del mod">
          <ac:chgData name="Schrottwieser Tobias" userId="023deaa1-c393-4577-b839-72b4ea2642d3" providerId="ADAL" clId="{D62F4006-B893-4DC8-9CD1-A87A626C80A1}" dt="2019-12-18T12:54:40.264" v="361" actId="478"/>
          <ac:picMkLst>
            <pc:docMk/>
            <pc:sldMk cId="353619611" sldId="262"/>
            <ac:picMk id="9" creationId="{DE954C71-0BF3-4567-988C-004A96935331}"/>
          </ac:picMkLst>
        </pc:picChg>
        <pc:picChg chg="add">
          <ac:chgData name="Schrottwieser Tobias" userId="023deaa1-c393-4577-b839-72b4ea2642d3" providerId="ADAL" clId="{D62F4006-B893-4DC8-9CD1-A87A626C80A1}" dt="2019-12-18T13:09:20.104" v="688"/>
          <ac:picMkLst>
            <pc:docMk/>
            <pc:sldMk cId="353619611" sldId="262"/>
            <ac:picMk id="10" creationId="{90F4A24F-125D-4B70-A168-85392B3FAFAA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4:37:39.211" v="982" actId="20577"/>
        <pc:sldMkLst>
          <pc:docMk/>
          <pc:sldMk cId="2905441756" sldId="263"/>
        </pc:sldMkLst>
        <pc:spChg chg="mod">
          <ac:chgData name="Schrottwieser Tobias" userId="023deaa1-c393-4577-b839-72b4ea2642d3" providerId="ADAL" clId="{D62F4006-B893-4DC8-9CD1-A87A626C80A1}" dt="2019-12-18T14:37:39.211" v="982" actId="20577"/>
          <ac:spMkLst>
            <pc:docMk/>
            <pc:sldMk cId="2905441756" sldId="263"/>
            <ac:spMk id="2" creationId="{F0B0F211-C270-44D3-8335-3F8513FEFA1A}"/>
          </ac:spMkLst>
        </pc:spChg>
        <pc:graphicFrameChg chg="modGraphic">
          <ac:chgData name="Schrottwieser Tobias" userId="023deaa1-c393-4577-b839-72b4ea2642d3" providerId="ADAL" clId="{D62F4006-B893-4DC8-9CD1-A87A626C80A1}" dt="2019-12-18T13:21:02.327" v="871" actId="122"/>
          <ac:graphicFrameMkLst>
            <pc:docMk/>
            <pc:sldMk cId="2905441756" sldId="263"/>
            <ac:graphicFrameMk id="6" creationId="{EF804AD4-2197-4C90-A19C-0DF6CB977C24}"/>
          </ac:graphicFrameMkLst>
        </pc:graphicFrameChg>
        <pc:picChg chg="add">
          <ac:chgData name="Schrottwieser Tobias" userId="023deaa1-c393-4577-b839-72b4ea2642d3" providerId="ADAL" clId="{D62F4006-B893-4DC8-9CD1-A87A626C80A1}" dt="2019-12-18T13:09:21.782" v="689"/>
          <ac:picMkLst>
            <pc:docMk/>
            <pc:sldMk cId="2905441756" sldId="263"/>
            <ac:picMk id="4" creationId="{25D88348-40A7-4041-B7EB-61DE72FA0828}"/>
          </ac:picMkLst>
        </pc:picChg>
      </pc:sldChg>
      <pc:sldChg chg="addSp modSp">
        <pc:chgData name="Schrottwieser Tobias" userId="023deaa1-c393-4577-b839-72b4ea2642d3" providerId="ADAL" clId="{D62F4006-B893-4DC8-9CD1-A87A626C80A1}" dt="2019-12-18T14:37:43.001" v="984" actId="20577"/>
        <pc:sldMkLst>
          <pc:docMk/>
          <pc:sldMk cId="1086526111" sldId="264"/>
        </pc:sldMkLst>
        <pc:spChg chg="mod">
          <ac:chgData name="Schrottwieser Tobias" userId="023deaa1-c393-4577-b839-72b4ea2642d3" providerId="ADAL" clId="{D62F4006-B893-4DC8-9CD1-A87A626C80A1}" dt="2019-12-18T14:37:43.001" v="984" actId="20577"/>
          <ac:spMkLst>
            <pc:docMk/>
            <pc:sldMk cId="1086526111" sldId="264"/>
            <ac:spMk id="2" creationId="{1F84F14B-8676-4B76-9C0A-F6A92B5B60B8}"/>
          </ac:spMkLst>
        </pc:spChg>
        <pc:spChg chg="mod">
          <ac:chgData name="Schrottwieser Tobias" userId="023deaa1-c393-4577-b839-72b4ea2642d3" providerId="ADAL" clId="{D62F4006-B893-4DC8-9CD1-A87A626C80A1}" dt="2019-12-18T13:15:33.928" v="822" actId="20577"/>
          <ac:spMkLst>
            <pc:docMk/>
            <pc:sldMk cId="1086526111" sldId="264"/>
            <ac:spMk id="3" creationId="{4EC943E2-6902-4F11-B224-AF7A53B57DC1}"/>
          </ac:spMkLst>
        </pc:spChg>
        <pc:picChg chg="add">
          <ac:chgData name="Schrottwieser Tobias" userId="023deaa1-c393-4577-b839-72b4ea2642d3" providerId="ADAL" clId="{D62F4006-B893-4DC8-9CD1-A87A626C80A1}" dt="2019-12-18T13:09:23.132" v="690"/>
          <ac:picMkLst>
            <pc:docMk/>
            <pc:sldMk cId="1086526111" sldId="264"/>
            <ac:picMk id="4" creationId="{8BA72A6A-C9FD-4E5A-9699-E65CC7059C50}"/>
          </ac:picMkLst>
        </pc:picChg>
      </pc:sldChg>
      <pc:sldChg chg="addSp delSp modSp mod setBg">
        <pc:chgData name="Schrottwieser Tobias" userId="023deaa1-c393-4577-b839-72b4ea2642d3" providerId="ADAL" clId="{D62F4006-B893-4DC8-9CD1-A87A626C80A1}" dt="2019-12-18T13:23:49.379" v="893"/>
        <pc:sldMkLst>
          <pc:docMk/>
          <pc:sldMk cId="1268107877" sldId="265"/>
        </pc:sldMkLst>
        <pc:spChg chg="mod">
          <ac:chgData name="Schrottwieser Tobias" userId="023deaa1-c393-4577-b839-72b4ea2642d3" providerId="ADAL" clId="{D62F4006-B893-4DC8-9CD1-A87A626C80A1}" dt="2019-12-18T13:23:48.618" v="892" actId="26606"/>
          <ac:spMkLst>
            <pc:docMk/>
            <pc:sldMk cId="1268107877" sldId="265"/>
            <ac:spMk id="2" creationId="{7447AF22-5083-4956-AA67-EE102B25862D}"/>
          </ac:spMkLst>
        </pc:spChg>
        <pc:spChg chg="add del">
          <ac:chgData name="Schrottwieser Tobias" userId="023deaa1-c393-4577-b839-72b4ea2642d3" providerId="ADAL" clId="{D62F4006-B893-4DC8-9CD1-A87A626C80A1}" dt="2019-12-18T13:23:48.618" v="892" actId="26606"/>
          <ac:spMkLst>
            <pc:docMk/>
            <pc:sldMk cId="1268107877" sldId="265"/>
            <ac:spMk id="8" creationId="{6B25638D-3D06-41D1-8060-4D2707C60AE8}"/>
          </ac:spMkLst>
        </pc:spChg>
        <pc:picChg chg="add del mod">
          <ac:chgData name="Schrottwieser Tobias" userId="023deaa1-c393-4577-b839-72b4ea2642d3" providerId="ADAL" clId="{D62F4006-B893-4DC8-9CD1-A87A626C80A1}" dt="2019-12-18T13:23:49.379" v="893"/>
          <ac:picMkLst>
            <pc:docMk/>
            <pc:sldMk cId="1268107877" sldId="265"/>
            <ac:picMk id="3" creationId="{4D97C8DB-64C5-4176-A8E3-C878D5B2F30C}"/>
          </ac:picMkLst>
        </pc:picChg>
        <pc:picChg chg="add del">
          <ac:chgData name="Schrottwieser Tobias" userId="023deaa1-c393-4577-b839-72b4ea2642d3" providerId="ADAL" clId="{D62F4006-B893-4DC8-9CD1-A87A626C80A1}" dt="2019-12-18T13:23:48.618" v="892" actId="26606"/>
          <ac:picMkLst>
            <pc:docMk/>
            <pc:sldMk cId="1268107877" sldId="265"/>
            <ac:picMk id="10" creationId="{8161BB1E-0062-4056-AB94-121EF614D5FB}"/>
          </ac:picMkLst>
        </pc:picChg>
        <pc:cxnChg chg="add del">
          <ac:chgData name="Schrottwieser Tobias" userId="023deaa1-c393-4577-b839-72b4ea2642d3" providerId="ADAL" clId="{D62F4006-B893-4DC8-9CD1-A87A626C80A1}" dt="2019-12-18T13:23:48.618" v="892" actId="26606"/>
          <ac:cxnSpMkLst>
            <pc:docMk/>
            <pc:sldMk cId="1268107877" sldId="265"/>
            <ac:cxnSpMk id="12" creationId="{8FBC01E2-D629-4319-B5CB-BFA461B8CF30}"/>
          </ac:cxnSpMkLst>
        </pc:cxnChg>
      </pc:sldChg>
      <pc:sldChg chg="addSp modSp">
        <pc:chgData name="Schrottwieser Tobias" userId="023deaa1-c393-4577-b839-72b4ea2642d3" providerId="ADAL" clId="{D62F4006-B893-4DC8-9CD1-A87A626C80A1}" dt="2019-12-18T14:37:47.418" v="986" actId="20577"/>
        <pc:sldMkLst>
          <pc:docMk/>
          <pc:sldMk cId="192092431" sldId="266"/>
        </pc:sldMkLst>
        <pc:spChg chg="mod">
          <ac:chgData name="Schrottwieser Tobias" userId="023deaa1-c393-4577-b839-72b4ea2642d3" providerId="ADAL" clId="{D62F4006-B893-4DC8-9CD1-A87A626C80A1}" dt="2019-12-18T14:37:47.418" v="986" actId="20577"/>
          <ac:spMkLst>
            <pc:docMk/>
            <pc:sldMk cId="192092431" sldId="266"/>
            <ac:spMk id="2" creationId="{FED43BBA-D248-4BF1-A005-69CDD52B0C96}"/>
          </ac:spMkLst>
        </pc:spChg>
        <pc:spChg chg="mod">
          <ac:chgData name="Schrottwieser Tobias" userId="023deaa1-c393-4577-b839-72b4ea2642d3" providerId="ADAL" clId="{D62F4006-B893-4DC8-9CD1-A87A626C80A1}" dt="2019-12-18T13:16:45.743" v="836" actId="2711"/>
          <ac:spMkLst>
            <pc:docMk/>
            <pc:sldMk cId="192092431" sldId="266"/>
            <ac:spMk id="3" creationId="{0888D665-06E1-42BC-805F-50376A48A97F}"/>
          </ac:spMkLst>
        </pc:spChg>
        <pc:picChg chg="add">
          <ac:chgData name="Schrottwieser Tobias" userId="023deaa1-c393-4577-b839-72b4ea2642d3" providerId="ADAL" clId="{D62F4006-B893-4DC8-9CD1-A87A626C80A1}" dt="2019-12-18T13:09:25.228" v="691"/>
          <ac:picMkLst>
            <pc:docMk/>
            <pc:sldMk cId="192092431" sldId="266"/>
            <ac:picMk id="4" creationId="{8E23178D-750A-449C-9E9F-4F28D770E751}"/>
          </ac:picMkLst>
        </pc:picChg>
      </pc:sldChg>
      <pc:sldChg chg="addSp delSp modSp mod setBg">
        <pc:chgData name="Schrottwieser Tobias" userId="023deaa1-c393-4577-b839-72b4ea2642d3" providerId="ADAL" clId="{D62F4006-B893-4DC8-9CD1-A87A626C80A1}" dt="2019-12-18T14:37:51.870" v="988" actId="20577"/>
        <pc:sldMkLst>
          <pc:docMk/>
          <pc:sldMk cId="3150160048" sldId="267"/>
        </pc:sldMkLst>
        <pc:spChg chg="add del mod">
          <ac:chgData name="Schrottwieser Tobias" userId="023deaa1-c393-4577-b839-72b4ea2642d3" providerId="ADAL" clId="{D62F4006-B893-4DC8-9CD1-A87A626C80A1}" dt="2019-12-18T12:52:17.106" v="285" actId="478"/>
          <ac:spMkLst>
            <pc:docMk/>
            <pc:sldMk cId="3150160048" sldId="267"/>
            <ac:spMk id="3" creationId="{817EC12A-AEFC-401E-97F9-C199859B925A}"/>
          </ac:spMkLst>
        </pc:spChg>
        <pc:spChg chg="add mod ord">
          <ac:chgData name="Schrottwieser Tobias" userId="023deaa1-c393-4577-b839-72b4ea2642d3" providerId="ADAL" clId="{D62F4006-B893-4DC8-9CD1-A87A626C80A1}" dt="2019-12-18T13:23:04.266" v="885" actId="26606"/>
          <ac:spMkLst>
            <pc:docMk/>
            <pc:sldMk cId="3150160048" sldId="267"/>
            <ac:spMk id="6" creationId="{17F56847-5F73-4C67-AC9B-57699FADBB87}"/>
          </ac:spMkLst>
        </pc:spChg>
        <pc:spChg chg="add mod">
          <ac:chgData name="Schrottwieser Tobias" userId="023deaa1-c393-4577-b839-72b4ea2642d3" providerId="ADAL" clId="{D62F4006-B893-4DC8-9CD1-A87A626C80A1}" dt="2019-12-18T14:37:51.870" v="988" actId="20577"/>
          <ac:spMkLst>
            <pc:docMk/>
            <pc:sldMk cId="3150160048" sldId="267"/>
            <ac:spMk id="7" creationId="{BEAD1AC6-8857-48AB-8028-E942564CDB1F}"/>
          </ac:spMkLst>
        </pc:spChg>
        <pc:spChg chg="add del">
          <ac:chgData name="Schrottwieser Tobias" userId="023deaa1-c393-4577-b839-72b4ea2642d3" providerId="ADAL" clId="{D62F4006-B893-4DC8-9CD1-A87A626C80A1}" dt="2019-12-18T13:23:04.281" v="886" actId="26606"/>
          <ac:spMkLst>
            <pc:docMk/>
            <pc:sldMk cId="3150160048" sldId="267"/>
            <ac:spMk id="17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3:02.337" v="883" actId="26606"/>
          <ac:spMkLst>
            <pc:docMk/>
            <pc:sldMk cId="3150160048" sldId="267"/>
            <ac:spMk id="23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2:54.069" v="875" actId="26606"/>
          <ac:spMkLst>
            <pc:docMk/>
            <pc:sldMk cId="3150160048" sldId="267"/>
            <ac:spMk id="29" creationId="{BBA14764-1628-4557-885B-37A1F9EA25BD}"/>
          </ac:spMkLst>
        </pc:spChg>
        <pc:spChg chg="add">
          <ac:chgData name="Schrottwieser Tobias" userId="023deaa1-c393-4577-b839-72b4ea2642d3" providerId="ADAL" clId="{D62F4006-B893-4DC8-9CD1-A87A626C80A1}" dt="2019-12-18T13:23:04.281" v="886" actId="26606"/>
          <ac:spMkLst>
            <pc:docMk/>
            <pc:sldMk cId="3150160048" sldId="267"/>
            <ac:spMk id="37" creationId="{BBA14764-1628-4557-885B-37A1F9EA25BD}"/>
          </ac:spMkLst>
        </pc:spChg>
        <pc:spChg chg="add del">
          <ac:chgData name="Schrottwieser Tobias" userId="023deaa1-c393-4577-b839-72b4ea2642d3" providerId="ADAL" clId="{D62F4006-B893-4DC8-9CD1-A87A626C80A1}" dt="2019-12-18T13:22:57.359" v="879" actId="26606"/>
          <ac:spMkLst>
            <pc:docMk/>
            <pc:sldMk cId="3150160048" sldId="267"/>
            <ac:spMk id="39" creationId="{BBA14764-1628-4557-885B-37A1F9EA25BD}"/>
          </ac:spMkLst>
        </pc:spChg>
        <pc:grpChg chg="add del">
          <ac:chgData name="Schrottwieser Tobias" userId="023deaa1-c393-4577-b839-72b4ea2642d3" providerId="ADAL" clId="{D62F4006-B893-4DC8-9CD1-A87A626C80A1}" dt="2019-12-18T13:16:10.731" v="824" actId="26606"/>
          <ac:grpSpMkLst>
            <pc:docMk/>
            <pc:sldMk cId="3150160048" sldId="267"/>
            <ac:grpSpMk id="13" creationId="{F6ECD7E6-4E68-4AA6-864A-6828B6EC19D3}"/>
          </ac:grpSpMkLst>
        </pc:grpChg>
        <pc:grpChg chg="add del">
          <ac:chgData name="Schrottwieser Tobias" userId="023deaa1-c393-4577-b839-72b4ea2642d3" providerId="ADAL" clId="{D62F4006-B893-4DC8-9CD1-A87A626C80A1}" dt="2019-12-18T13:23:04.281" v="886" actId="26606"/>
          <ac:grpSpMkLst>
            <pc:docMk/>
            <pc:sldMk cId="3150160048" sldId="267"/>
            <ac:grpSpMk id="18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3:02.337" v="883" actId="26606"/>
          <ac:grpSpMkLst>
            <pc:docMk/>
            <pc:sldMk cId="3150160048" sldId="267"/>
            <ac:grpSpMk id="22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2:51.912" v="873" actId="26606"/>
          <ac:grpSpMkLst>
            <pc:docMk/>
            <pc:sldMk cId="3150160048" sldId="267"/>
            <ac:grpSpMk id="25" creationId="{072F63BA-7537-485F-BFCA-EA001ED44689}"/>
          </ac:grpSpMkLst>
        </pc:grpChg>
        <pc:grpChg chg="add del">
          <ac:chgData name="Schrottwieser Tobias" userId="023deaa1-c393-4577-b839-72b4ea2642d3" providerId="ADAL" clId="{D62F4006-B893-4DC8-9CD1-A87A626C80A1}" dt="2019-12-18T13:22:54.069" v="875" actId="26606"/>
          <ac:grpSpMkLst>
            <pc:docMk/>
            <pc:sldMk cId="3150160048" sldId="267"/>
            <ac:grpSpMk id="30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3:04.266" v="885" actId="26606"/>
          <ac:grpSpMkLst>
            <pc:docMk/>
            <pc:sldMk cId="3150160048" sldId="267"/>
            <ac:grpSpMk id="31" creationId="{F6ECD7E6-4E68-4AA6-864A-6828B6EC19D3}"/>
          </ac:grpSpMkLst>
        </pc:grpChg>
        <pc:grpChg chg="add del">
          <ac:chgData name="Schrottwieser Tobias" userId="023deaa1-c393-4577-b839-72b4ea2642d3" providerId="ADAL" clId="{D62F4006-B893-4DC8-9CD1-A87A626C80A1}" dt="2019-12-18T13:22:56.417" v="877" actId="26606"/>
          <ac:grpSpMkLst>
            <pc:docMk/>
            <pc:sldMk cId="3150160048" sldId="267"/>
            <ac:grpSpMk id="34" creationId="{072F63BA-7537-485F-BFCA-EA001ED44689}"/>
          </ac:grpSpMkLst>
        </pc:grpChg>
        <pc:grpChg chg="add">
          <ac:chgData name="Schrottwieser Tobias" userId="023deaa1-c393-4577-b839-72b4ea2642d3" providerId="ADAL" clId="{D62F4006-B893-4DC8-9CD1-A87A626C80A1}" dt="2019-12-18T13:23:04.281" v="886" actId="26606"/>
          <ac:grpSpMkLst>
            <pc:docMk/>
            <pc:sldMk cId="3150160048" sldId="267"/>
            <ac:grpSpMk id="35" creationId="{09BCA6F7-A3DB-45DF-B6E8-8B7BBB37EC28}"/>
          </ac:grpSpMkLst>
        </pc:grpChg>
        <pc:grpChg chg="add del">
          <ac:chgData name="Schrottwieser Tobias" userId="023deaa1-c393-4577-b839-72b4ea2642d3" providerId="ADAL" clId="{D62F4006-B893-4DC8-9CD1-A87A626C80A1}" dt="2019-12-18T13:22:57.359" v="879" actId="26606"/>
          <ac:grpSpMkLst>
            <pc:docMk/>
            <pc:sldMk cId="3150160048" sldId="267"/>
            <ac:grpSpMk id="36" creationId="{09BCA6F7-A3DB-45DF-B6E8-8B7BBB37EC28}"/>
          </ac:grpSpMkLst>
        </pc:grpChg>
        <pc:graphicFrameChg chg="del">
          <ac:chgData name="Schrottwieser Tobias" userId="023deaa1-c393-4577-b839-72b4ea2642d3" providerId="ADAL" clId="{D62F4006-B893-4DC8-9CD1-A87A626C80A1}" dt="2019-12-18T12:51:46.616" v="271" actId="478"/>
          <ac:graphicFrameMkLst>
            <pc:docMk/>
            <pc:sldMk cId="3150160048" sldId="267"/>
            <ac:graphicFrameMk id="4" creationId="{5FFFC9ED-4335-439A-B2F3-00E30828CADC}"/>
          </ac:graphicFrameMkLst>
        </pc:graphicFrameChg>
        <pc:picChg chg="add mod">
          <ac:chgData name="Schrottwieser Tobias" userId="023deaa1-c393-4577-b839-72b4ea2642d3" providerId="ADAL" clId="{D62F4006-B893-4DC8-9CD1-A87A626C80A1}" dt="2019-12-18T13:23:13.662" v="887"/>
          <ac:picMkLst>
            <pc:docMk/>
            <pc:sldMk cId="3150160048" sldId="267"/>
            <ac:picMk id="8" creationId="{C970AA21-EEE9-4DA5-9EC7-45D7DA5B1B22}"/>
          </ac:picMkLst>
        </pc:picChg>
      </pc:sldChg>
    </pc:docChg>
  </pc:docChgLst>
  <pc:docChgLst>
    <pc:chgData name="Schrottwieser Tobias" userId="023deaa1-c393-4577-b839-72b4ea2642d3" providerId="ADAL" clId="{CFBC6B61-9F96-4DB3-A250-F19C7281728D}"/>
    <pc:docChg chg="modSld">
      <pc:chgData name="Schrottwieser Tobias" userId="023deaa1-c393-4577-b839-72b4ea2642d3" providerId="ADAL" clId="{CFBC6B61-9F96-4DB3-A250-F19C7281728D}" dt="2019-11-13T15:34:32.199" v="17" actId="20577"/>
      <pc:docMkLst>
        <pc:docMk/>
      </pc:docMkLst>
      <pc:sldChg chg="modSp">
        <pc:chgData name="Schrottwieser Tobias" userId="023deaa1-c393-4577-b839-72b4ea2642d3" providerId="ADAL" clId="{CFBC6B61-9F96-4DB3-A250-F19C7281728D}" dt="2019-11-13T13:42:52.433" v="10" actId="20577"/>
        <pc:sldMkLst>
          <pc:docMk/>
          <pc:sldMk cId="2460604619" sldId="256"/>
        </pc:sldMkLst>
        <pc:spChg chg="mod">
          <ac:chgData name="Schrottwieser Tobias" userId="023deaa1-c393-4577-b839-72b4ea2642d3" providerId="ADAL" clId="{CFBC6B61-9F96-4DB3-A250-F19C7281728D}" dt="2019-11-13T13:42:52.433" v="10" actId="20577"/>
          <ac:spMkLst>
            <pc:docMk/>
            <pc:sldMk cId="2460604619" sldId="256"/>
            <ac:spMk id="4" creationId="{87BB428F-86CB-41F1-8660-E26754A11DC2}"/>
          </ac:spMkLst>
        </pc:spChg>
      </pc:sldChg>
      <pc:sldChg chg="modSp">
        <pc:chgData name="Schrottwieser Tobias" userId="023deaa1-c393-4577-b839-72b4ea2642d3" providerId="ADAL" clId="{CFBC6B61-9F96-4DB3-A250-F19C7281728D}" dt="2019-11-13T15:34:32.199" v="17" actId="20577"/>
        <pc:sldMkLst>
          <pc:docMk/>
          <pc:sldMk cId="353619611" sldId="262"/>
        </pc:sldMkLst>
        <pc:spChg chg="mod">
          <ac:chgData name="Schrottwieser Tobias" userId="023deaa1-c393-4577-b839-72b4ea2642d3" providerId="ADAL" clId="{CFBC6B61-9F96-4DB3-A250-F19C7281728D}" dt="2019-11-13T15:34:32.199" v="17" actId="20577"/>
          <ac:spMkLst>
            <pc:docMk/>
            <pc:sldMk cId="353619611" sldId="262"/>
            <ac:spMk id="3" creationId="{35F8909B-9D57-401C-89D3-32943BA6E84F}"/>
          </ac:spMkLst>
        </pc:spChg>
      </pc:sldChg>
      <pc:sldChg chg="modSp modNotesTx">
        <pc:chgData name="Schrottwieser Tobias" userId="023deaa1-c393-4577-b839-72b4ea2642d3" providerId="ADAL" clId="{CFBC6B61-9F96-4DB3-A250-F19C7281728D}" dt="2019-11-13T15:28:10.017" v="15" actId="20577"/>
        <pc:sldMkLst>
          <pc:docMk/>
          <pc:sldMk cId="2905441756" sldId="263"/>
        </pc:sldMkLst>
        <pc:graphicFrameChg chg="modGraphic">
          <ac:chgData name="Schrottwieser Tobias" userId="023deaa1-c393-4577-b839-72b4ea2642d3" providerId="ADAL" clId="{CFBC6B61-9F96-4DB3-A250-F19C7281728D}" dt="2019-11-13T15:25:44.228" v="14" actId="20577"/>
          <ac:graphicFrameMkLst>
            <pc:docMk/>
            <pc:sldMk cId="2905441756" sldId="263"/>
            <ac:graphicFrameMk id="6" creationId="{EF804AD4-2197-4C90-A19C-0DF6CB977C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Schrottwieser (Einleitung, Teamvorstellung, Projektziele)</a:t>
            </a:r>
          </a:p>
          <a:p>
            <a:r>
              <a:rPr lang="de-DE" dirty="0"/>
              <a:t>Tobias Weiss (Nutzen, Hauptaufgaben)</a:t>
            </a:r>
          </a:p>
          <a:p>
            <a:r>
              <a:rPr lang="de-DE" dirty="0"/>
              <a:t>Kalian Danzer (Meilensteine, Aufwandsschätzung)</a:t>
            </a:r>
          </a:p>
          <a:p>
            <a:r>
              <a:rPr lang="de-DE" dirty="0"/>
              <a:t>Nils Brugger(Aktueller Stand, Live-Demo,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2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admin@kingrastaurants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de-DE" sz="3600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pic>
        <p:nvPicPr>
          <p:cNvPr id="12" name="Grafik 11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9FE07E8-4A57-444B-9F89-0F6894D4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30" y="643992"/>
            <a:ext cx="3652214" cy="3652214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798915"/>
            <a:ext cx="12192000" cy="10590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18.11.2019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3BBA-D248-4BF1-A005-69CDD52B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18.12.2019)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D665-06E1-42BC-805F-50376A48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749582"/>
            <a:ext cx="9291215" cy="4500748"/>
          </a:xfrm>
        </p:spPr>
        <p:txBody>
          <a:bodyPr>
            <a:normAutofit fontScale="40000" lnSpcReduction="20000"/>
          </a:bodyPr>
          <a:lstStyle/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Schrottwieser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160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95%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Nils Brugger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250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97% der Arbeit fertig 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Kalian Danzer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130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99% der Arbeit fertig</a:t>
            </a:r>
          </a:p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Tobias Weiss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100 Stunden</a:t>
            </a:r>
          </a:p>
          <a:p>
            <a:pPr lvl="1"/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100% der Arbeit fertig</a:t>
            </a:r>
          </a:p>
          <a:p>
            <a:endParaRPr lang="de-DE" dirty="0"/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E23178D-750A-449C-9E9F-4F28D770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EAD1AC6-8857-48AB-8028-E942564C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-Demo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F56847-5F73-4C67-AC9B-57699FAD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Website: test.kingrestaurants.at</a:t>
            </a:r>
          </a:p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Benutzername: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admin@kingrastaurants.at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Passwort: 12345678</a:t>
            </a:r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C970AA21-EEE9-4DA5-9EC7-45D7DA5B1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73" y="1649879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08C58E96-1948-411B-9778-6C11A392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ProjektbetreuerIn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Markus Schabel (ehem. Lisa Vittori)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Auftraggeber: Carl Dirnbacher (Burger King)</a:t>
            </a: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E089A32F-2DFD-4F23-97B3-152F9BF2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19972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10-15 Arbeitsstunden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User Acceptance Test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10 Nutzer pro Filiale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3-4 Verwendungen pro Tag pro Nutzer</a:t>
            </a: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2A182F2C-6B66-478B-8373-918586D1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182559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FFC90870-3222-474E-B0F2-330A9A41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182559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B77C750-0EF6-4EC4-866E-6F0010E8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0329"/>
              </p:ext>
            </p:extLst>
          </p:nvPr>
        </p:nvGraphicFramePr>
        <p:xfrm>
          <a:off x="2032000" y="2232660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415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40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329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Soll-Termin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Ist-Termin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designen &amp;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7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Rest-API implementieren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30.11.2019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03.12.2019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3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Testen &amp; Debuggen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12.12.2019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15.12.2019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44366"/>
                  </a:ext>
                </a:extLst>
              </a:tr>
            </a:tbl>
          </a:graphicData>
        </a:graphic>
      </p:graphicFrame>
      <p:pic>
        <p:nvPicPr>
          <p:cNvPr id="7" name="Grafik 6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3D340EC5-808B-419B-8639-A327358C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 abgeschlossen				07.11.2019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Grobentwicklung abgeschlossen			20.11.2019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Feinentwicklung abgeschlossen				30.11.2019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 abgeschlossen			17.12.2019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Abschluss							18.12.2019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8B5677A4-2C44-48E6-A581-1F4AF7DFE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2015732"/>
            <a:ext cx="458194" cy="458194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DA35F952-2193-4922-AED2-F6F0FBEF4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2597240"/>
            <a:ext cx="458194" cy="458194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D9C660DA-4022-4F80-BF00-946999544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3172755"/>
            <a:ext cx="458194" cy="458194"/>
          </a:xfrm>
          <a:prstGeom prst="rect">
            <a:avLst/>
          </a:prstGeom>
        </p:spPr>
      </p:pic>
      <p:pic>
        <p:nvPicPr>
          <p:cNvPr id="8" name="Grafik 7" descr="Häkchen">
            <a:extLst>
              <a:ext uri="{FF2B5EF4-FFF2-40B4-BE49-F238E27FC236}">
                <a16:creationId xmlns:a16="http://schemas.microsoft.com/office/drawing/2014/main" id="{4F9C96C2-6339-4C1A-967F-CB6C0964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1324" y="3748270"/>
            <a:ext cx="458194" cy="458194"/>
          </a:xfrm>
          <a:prstGeom prst="rect">
            <a:avLst/>
          </a:prstGeom>
        </p:spPr>
      </p:pic>
      <p:pic>
        <p:nvPicPr>
          <p:cNvPr id="10" name="Grafik 9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90F4A24F-125D-4B70-A168-85392B3F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18.12.2019)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34014"/>
              </p:ext>
            </p:extLst>
          </p:nvPr>
        </p:nvGraphicFramePr>
        <p:xfrm>
          <a:off x="489284" y="1878708"/>
          <a:ext cx="11213432" cy="385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57335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Grobentwicklung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Feinentwicklung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25D88348-40A7-4041-B7EB-61DE72FA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18.12.2019)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Dokumente								95%</a:t>
            </a:r>
          </a:p>
          <a:p>
            <a:pPr fontAlgn="t"/>
            <a:r>
              <a:rPr lang="de-DE" sz="2400" dirty="0"/>
              <a:t>Grobentwicklung							100%</a:t>
            </a:r>
          </a:p>
          <a:p>
            <a:pPr fontAlgn="t"/>
            <a:r>
              <a:rPr lang="de-DE" sz="2400" dirty="0"/>
              <a:t>Feinentwicklung							100%</a:t>
            </a:r>
          </a:p>
          <a:p>
            <a:pPr fontAlgn="t"/>
            <a:r>
              <a:rPr lang="de-DE" sz="2400" dirty="0"/>
              <a:t>Testing &amp; Debugging						99%</a:t>
            </a:r>
          </a:p>
          <a:p>
            <a:pPr fontAlgn="t"/>
            <a:r>
              <a:rPr lang="de-DE" sz="2400" dirty="0"/>
              <a:t>Abgabe								80%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Schild, draußen, Essen, Ende enthält.&#10;&#10;Automatisch generierte Beschreibung">
            <a:extLst>
              <a:ext uri="{FF2B5EF4-FFF2-40B4-BE49-F238E27FC236}">
                <a16:creationId xmlns:a16="http://schemas.microsoft.com/office/drawing/2014/main" id="{8BA72A6A-C9FD-4E5A-9699-E65CC705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96" y="219135"/>
            <a:ext cx="1166326" cy="1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734148-9752-4142-B8F2-4FC777AA4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f148-0394-4110-8b73-6de8c89f3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119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Rockwell</vt:lpstr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18.12.2019)</vt:lpstr>
      <vt:lpstr>Aktueller Stand (Stand 18.12.2019)</vt:lpstr>
      <vt:lpstr>Aktueller Stand (Stand 18.12.2019)</vt:lpstr>
      <vt:lpstr>LiVe-Demo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lastModifiedBy>Schrottwieser Tobias</cp:lastModifiedBy>
  <cp:revision>1</cp:revision>
  <dcterms:created xsi:type="dcterms:W3CDTF">2019-12-18T13:23:04Z</dcterms:created>
  <dcterms:modified xsi:type="dcterms:W3CDTF">2019-12-18T14:38:00Z</dcterms:modified>
</cp:coreProperties>
</file>