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lores Kapović" userId="S::dolores.kapovic@skole.hr::502dcf7a-73bb-4227-889e-415e831edfae" providerId="AD" clId="Web-{6AD64CA4-A6DE-3826-458D-ADE266007C27}"/>
    <pc:docChg chg="modSld">
      <pc:chgData name="Dolores Kapović" userId="S::dolores.kapovic@skole.hr::502dcf7a-73bb-4227-889e-415e831edfae" providerId="AD" clId="Web-{6AD64CA4-A6DE-3826-458D-ADE266007C27}" dt="2020-05-25T18:47:04.909" v="8"/>
      <pc:docMkLst>
        <pc:docMk/>
      </pc:docMkLst>
      <pc:sldChg chg="modSp">
        <pc:chgData name="Dolores Kapović" userId="S::dolores.kapovic@skole.hr::502dcf7a-73bb-4227-889e-415e831edfae" providerId="AD" clId="Web-{6AD64CA4-A6DE-3826-458D-ADE266007C27}" dt="2020-05-25T18:47:04.909" v="8"/>
        <pc:sldMkLst>
          <pc:docMk/>
          <pc:sldMk cId="1132965241" sldId="259"/>
        </pc:sldMkLst>
        <pc:graphicFrameChg chg="mod modGraphic">
          <ac:chgData name="Dolores Kapović" userId="S::dolores.kapovic@skole.hr::502dcf7a-73bb-4227-889e-415e831edfae" providerId="AD" clId="Web-{6AD64CA4-A6DE-3826-458D-ADE266007C27}" dt="2020-05-25T18:47:04.909" v="8"/>
          <ac:graphicFrameMkLst>
            <pc:docMk/>
            <pc:sldMk cId="1132965241" sldId="259"/>
            <ac:graphicFrameMk id="4" creationId="{DBADD885-506E-41E5-84F4-9EAC8A7DEA9C}"/>
          </ac:graphicFrameMkLst>
        </pc:graphicFrameChg>
      </pc:sldChg>
    </pc:docChg>
  </pc:docChgLst>
  <pc:docChgLst>
    <pc:chgData name="Luka Štimac" userId="S::luka.stimac6@skole.hr::692780bc-af61-4ce2-bdbc-34a28da522ba" providerId="AD" clId="Web-{7BD75B60-CC6A-410E-A51B-AF18F93DF04F}"/>
    <pc:docChg chg="modSld">
      <pc:chgData name="Luka Štimac" userId="S::luka.stimac6@skole.hr::692780bc-af61-4ce2-bdbc-34a28da522ba" providerId="AD" clId="Web-{7BD75B60-CC6A-410E-A51B-AF18F93DF04F}" dt="2020-05-31T12:19:10.215" v="0"/>
      <pc:docMkLst>
        <pc:docMk/>
      </pc:docMkLst>
      <pc:sldChg chg="modSp">
        <pc:chgData name="Luka Štimac" userId="S::luka.stimac6@skole.hr::692780bc-af61-4ce2-bdbc-34a28da522ba" providerId="AD" clId="Web-{7BD75B60-CC6A-410E-A51B-AF18F93DF04F}" dt="2020-05-31T12:19:10.215" v="0"/>
        <pc:sldMkLst>
          <pc:docMk/>
          <pc:sldMk cId="1132965241" sldId="259"/>
        </pc:sldMkLst>
        <pc:graphicFrameChg chg="mod modGraphic">
          <ac:chgData name="Luka Štimac" userId="S::luka.stimac6@skole.hr::692780bc-af61-4ce2-bdbc-34a28da522ba" providerId="AD" clId="Web-{7BD75B60-CC6A-410E-A51B-AF18F93DF04F}" dt="2020-05-31T12:19:10.215" v="0"/>
          <ac:graphicFrameMkLst>
            <pc:docMk/>
            <pc:sldMk cId="1132965241" sldId="259"/>
            <ac:graphicFrameMk id="4" creationId="{DBADD885-506E-41E5-84F4-9EAC8A7DEA9C}"/>
          </ac:graphicFrameMkLst>
        </pc:graphicFrameChg>
      </pc:sldChg>
    </pc:docChg>
  </pc:docChgLst>
  <pc:docChgLst>
    <pc:chgData name="Dolores Kapović" userId="S::dolores.kapovic@skole.hr::502dcf7a-73bb-4227-889e-415e831edfae" providerId="AD" clId="Web-{3914A1CD-CA9A-EED9-8842-E7B711FA8E4D}"/>
    <pc:docChg chg="modSld">
      <pc:chgData name="Dolores Kapović" userId="S::dolores.kapovic@skole.hr::502dcf7a-73bb-4227-889e-415e831edfae" providerId="AD" clId="Web-{3914A1CD-CA9A-EED9-8842-E7B711FA8E4D}" dt="2020-05-25T17:55:32.301" v="156" actId="20577"/>
      <pc:docMkLst>
        <pc:docMk/>
      </pc:docMkLst>
      <pc:sldChg chg="modSp">
        <pc:chgData name="Dolores Kapović" userId="S::dolores.kapovic@skole.hr::502dcf7a-73bb-4227-889e-415e831edfae" providerId="AD" clId="Web-{3914A1CD-CA9A-EED9-8842-E7B711FA8E4D}" dt="2020-05-25T17:55:32.301" v="155" actId="20577"/>
        <pc:sldMkLst>
          <pc:docMk/>
          <pc:sldMk cId="60748708" sldId="260"/>
        </pc:sldMkLst>
        <pc:spChg chg="mod">
          <ac:chgData name="Dolores Kapović" userId="S::dolores.kapovic@skole.hr::502dcf7a-73bb-4227-889e-415e831edfae" providerId="AD" clId="Web-{3914A1CD-CA9A-EED9-8842-E7B711FA8E4D}" dt="2020-05-25T17:55:32.301" v="155" actId="20577"/>
          <ac:spMkLst>
            <pc:docMk/>
            <pc:sldMk cId="60748708" sldId="260"/>
            <ac:spMk id="3" creationId="{6596CD70-DBCD-454D-A1E8-974247AAF0D0}"/>
          </ac:spMkLst>
        </pc:spChg>
      </pc:sldChg>
    </pc:docChg>
  </pc:docChgLst>
  <pc:docChgLst>
    <pc:chgData name="Marko Novkovski" userId="S::marko.novkovski@skole.hr::0bf9e3eb-395f-4463-b131-6d58bff40e29" providerId="AD" clId="Web-{A37B9ADD-E0A3-4115-834B-930A80FAB46B}"/>
    <pc:docChg chg="sldOrd">
      <pc:chgData name="Marko Novkovski" userId="S::marko.novkovski@skole.hr::0bf9e3eb-395f-4463-b131-6d58bff40e29" providerId="AD" clId="Web-{A37B9ADD-E0A3-4115-834B-930A80FAB46B}" dt="2020-05-31T10:21:07.701" v="0"/>
      <pc:docMkLst>
        <pc:docMk/>
      </pc:docMkLst>
      <pc:sldChg chg="ord">
        <pc:chgData name="Marko Novkovski" userId="S::marko.novkovski@skole.hr::0bf9e3eb-395f-4463-b131-6d58bff40e29" providerId="AD" clId="Web-{A37B9ADD-E0A3-4115-834B-930A80FAB46B}" dt="2020-05-31T10:21:07.701" v="0"/>
        <pc:sldMkLst>
          <pc:docMk/>
          <pc:sldMk cId="60748708" sldId="260"/>
        </pc:sldMkLst>
      </pc:sldChg>
    </pc:docChg>
  </pc:docChgLst>
  <pc:docChgLst>
    <pc:chgData name="Dominik Vnuk" userId="S::dominik.vnuk@skole.hr::6d28a9f6-dacc-40e9-a6fb-a983a7435e4e" providerId="AD" clId="Web-{FF52EEE0-8420-4196-B38A-469689CD299D}"/>
    <pc:docChg chg="modSld">
      <pc:chgData name="Dominik Vnuk" userId="S::dominik.vnuk@skole.hr::6d28a9f6-dacc-40e9-a6fb-a983a7435e4e" providerId="AD" clId="Web-{FF52EEE0-8420-4196-B38A-469689CD299D}" dt="2020-05-31T17:17:24.478" v="1"/>
      <pc:docMkLst>
        <pc:docMk/>
      </pc:docMkLst>
      <pc:sldChg chg="modSp">
        <pc:chgData name="Dominik Vnuk" userId="S::dominik.vnuk@skole.hr::6d28a9f6-dacc-40e9-a6fb-a983a7435e4e" providerId="AD" clId="Web-{FF52EEE0-8420-4196-B38A-469689CD299D}" dt="2020-05-31T17:17:24.478" v="1"/>
        <pc:sldMkLst>
          <pc:docMk/>
          <pc:sldMk cId="1132965241" sldId="259"/>
        </pc:sldMkLst>
        <pc:graphicFrameChg chg="modGraphic">
          <ac:chgData name="Dominik Vnuk" userId="S::dominik.vnuk@skole.hr::6d28a9f6-dacc-40e9-a6fb-a983a7435e4e" providerId="AD" clId="Web-{FF52EEE0-8420-4196-B38A-469689CD299D}" dt="2020-05-31T17:17:24.478" v="1"/>
          <ac:graphicFrameMkLst>
            <pc:docMk/>
            <pc:sldMk cId="1132965241" sldId="259"/>
            <ac:graphicFrameMk id="4" creationId="{DBADD885-506E-41E5-84F4-9EAC8A7DEA9C}"/>
          </ac:graphicFrameMkLst>
        </pc:graphicFrameChg>
      </pc:sldChg>
    </pc:docChg>
  </pc:docChgLst>
  <pc:docChgLst>
    <pc:chgData name="Dolores Kapović" userId="S::dolores.kapovic@skole.hr::502dcf7a-73bb-4227-889e-415e831edfae" providerId="AD" clId="Web-{6757C39C-DBE5-4ED2-B144-FDC212660DC0}"/>
    <pc:docChg chg="addSld modSld sldOrd">
      <pc:chgData name="Dolores Kapović" userId="S::dolores.kapovic@skole.hr::502dcf7a-73bb-4227-889e-415e831edfae" providerId="AD" clId="Web-{6757C39C-DBE5-4ED2-B144-FDC212660DC0}" dt="2020-06-06T10:09:49.934" v="1512" actId="1076"/>
      <pc:docMkLst>
        <pc:docMk/>
      </pc:docMkLst>
      <pc:sldChg chg="addSp modSp new ord">
        <pc:chgData name="Dolores Kapović" userId="S::dolores.kapovic@skole.hr::502dcf7a-73bb-4227-889e-415e831edfae" providerId="AD" clId="Web-{6757C39C-DBE5-4ED2-B144-FDC212660DC0}" dt="2020-06-06T09:53:10.184" v="497"/>
        <pc:sldMkLst>
          <pc:docMk/>
          <pc:sldMk cId="356924649" sldId="265"/>
        </pc:sldMkLst>
        <pc:spChg chg="mod">
          <ac:chgData name="Dolores Kapović" userId="S::dolores.kapovic@skole.hr::502dcf7a-73bb-4227-889e-415e831edfae" providerId="AD" clId="Web-{6757C39C-DBE5-4ED2-B144-FDC212660DC0}" dt="2020-06-06T09:46:58.288" v="33" actId="20577"/>
          <ac:spMkLst>
            <pc:docMk/>
            <pc:sldMk cId="356924649" sldId="265"/>
            <ac:spMk id="2" creationId="{13710D96-4A1E-4679-8716-E1ECC66097D7}"/>
          </ac:spMkLst>
        </pc:spChg>
        <pc:spChg chg="mod">
          <ac:chgData name="Dolores Kapović" userId="S::dolores.kapovic@skole.hr::502dcf7a-73bb-4227-889e-415e831edfae" providerId="AD" clId="Web-{6757C39C-DBE5-4ED2-B144-FDC212660DC0}" dt="2020-06-06T09:50:37.854" v="424" actId="20577"/>
          <ac:spMkLst>
            <pc:docMk/>
            <pc:sldMk cId="356924649" sldId="265"/>
            <ac:spMk id="3" creationId="{19D97927-BBB8-4C7A-8263-1A00D3769B46}"/>
          </ac:spMkLst>
        </pc:spChg>
        <pc:graphicFrameChg chg="add mod modGraphic">
          <ac:chgData name="Dolores Kapović" userId="S::dolores.kapovic@skole.hr::502dcf7a-73bb-4227-889e-415e831edfae" providerId="AD" clId="Web-{6757C39C-DBE5-4ED2-B144-FDC212660DC0}" dt="2020-06-06T09:53:10.184" v="497"/>
          <ac:graphicFrameMkLst>
            <pc:docMk/>
            <pc:sldMk cId="356924649" sldId="265"/>
            <ac:graphicFrameMk id="4" creationId="{53CE3352-BF52-450E-BA30-C64DAF813673}"/>
          </ac:graphicFrameMkLst>
        </pc:graphicFrameChg>
      </pc:sldChg>
      <pc:sldChg chg="addSp delSp modSp new">
        <pc:chgData name="Dolores Kapović" userId="S::dolores.kapovic@skole.hr::502dcf7a-73bb-4227-889e-415e831edfae" providerId="AD" clId="Web-{6757C39C-DBE5-4ED2-B144-FDC212660DC0}" dt="2020-06-06T10:09:49.934" v="1512" actId="1076"/>
        <pc:sldMkLst>
          <pc:docMk/>
          <pc:sldMk cId="265805563" sldId="266"/>
        </pc:sldMkLst>
        <pc:spChg chg="mod">
          <ac:chgData name="Dolores Kapović" userId="S::dolores.kapovic@skole.hr::502dcf7a-73bb-4227-889e-415e831edfae" providerId="AD" clId="Web-{6757C39C-DBE5-4ED2-B144-FDC212660DC0}" dt="2020-06-06T09:53:58.560" v="526" actId="20577"/>
          <ac:spMkLst>
            <pc:docMk/>
            <pc:sldMk cId="265805563" sldId="266"/>
            <ac:spMk id="2" creationId="{B3609B85-812B-4F73-9411-DD3E492A3FC9}"/>
          </ac:spMkLst>
        </pc:spChg>
        <pc:spChg chg="mod">
          <ac:chgData name="Dolores Kapović" userId="S::dolores.kapovic@skole.hr::502dcf7a-73bb-4227-889e-415e831edfae" providerId="AD" clId="Web-{6757C39C-DBE5-4ED2-B144-FDC212660DC0}" dt="2020-06-06T10:09:31.325" v="1507" actId="20577"/>
          <ac:spMkLst>
            <pc:docMk/>
            <pc:sldMk cId="265805563" sldId="266"/>
            <ac:spMk id="3" creationId="{005C0AE5-8F71-4013-9441-9F06988C4AA2}"/>
          </ac:spMkLst>
        </pc:spChg>
        <pc:graphicFrameChg chg="add mod modGraphic">
          <ac:chgData name="Dolores Kapović" userId="S::dolores.kapovic@skole.hr::502dcf7a-73bb-4227-889e-415e831edfae" providerId="AD" clId="Web-{6757C39C-DBE5-4ED2-B144-FDC212660DC0}" dt="2020-06-06T10:09:39.169" v="1510" actId="1076"/>
          <ac:graphicFrameMkLst>
            <pc:docMk/>
            <pc:sldMk cId="265805563" sldId="266"/>
            <ac:graphicFrameMk id="4" creationId="{0ACFE55E-402B-48F4-B5C3-A49AEB8119AE}"/>
          </ac:graphicFrameMkLst>
        </pc:graphicFrameChg>
        <pc:inkChg chg="add del">
          <ac:chgData name="Dolores Kapović" userId="S::dolores.kapovic@skole.hr::502dcf7a-73bb-4227-889e-415e831edfae" providerId="AD" clId="Web-{6757C39C-DBE5-4ED2-B144-FDC212660DC0}" dt="2020-06-06T10:07:51.277" v="1495"/>
          <ac:inkMkLst>
            <pc:docMk/>
            <pc:sldMk cId="265805563" sldId="266"/>
            <ac:inkMk id="5" creationId="{551F32C1-30A3-4349-B240-3A37696D6649}"/>
          </ac:inkMkLst>
        </pc:inkChg>
        <pc:cxnChg chg="add mod">
          <ac:chgData name="Dolores Kapović" userId="S::dolores.kapovic@skole.hr::502dcf7a-73bb-4227-889e-415e831edfae" providerId="AD" clId="Web-{6757C39C-DBE5-4ED2-B144-FDC212660DC0}" dt="2020-06-06T10:09:49.934" v="1512" actId="1076"/>
          <ac:cxnSpMkLst>
            <pc:docMk/>
            <pc:sldMk cId="265805563" sldId="266"/>
            <ac:cxnSpMk id="6" creationId="{804A5E54-0BB8-4A8B-8EC1-F42DA8108B57}"/>
          </ac:cxnSpMkLst>
        </pc:cxnChg>
        <pc:cxnChg chg="add mod">
          <ac:chgData name="Dolores Kapović" userId="S::dolores.kapovic@skole.hr::502dcf7a-73bb-4227-889e-415e831edfae" providerId="AD" clId="Web-{6757C39C-DBE5-4ED2-B144-FDC212660DC0}" dt="2020-06-06T10:09:43.622" v="1511" actId="1076"/>
          <ac:cxnSpMkLst>
            <pc:docMk/>
            <pc:sldMk cId="265805563" sldId="266"/>
            <ac:cxnSpMk id="7" creationId="{1C9F4299-4EC8-4160-8D6C-88541779CEE1}"/>
          </ac:cxnSpMkLst>
        </pc:cxnChg>
      </pc:sldChg>
    </pc:docChg>
  </pc:docChgLst>
  <pc:docChgLst>
    <pc:chgData name="Dolores Kapović" userId="S::dolores.kapovic@skole.hr::502dcf7a-73bb-4227-889e-415e831edfae" providerId="AD" clId="Web-{837078AA-A5D5-6812-45DC-C92A132BA1EC}"/>
    <pc:docChg chg="addSld delSld modSld">
      <pc:chgData name="Dolores Kapović" userId="S::dolores.kapovic@skole.hr::502dcf7a-73bb-4227-889e-415e831edfae" providerId="AD" clId="Web-{837078AA-A5D5-6812-45DC-C92A132BA1EC}" dt="2020-05-25T17:47:13.963" v="650"/>
      <pc:docMkLst>
        <pc:docMk/>
      </pc:docMkLst>
      <pc:sldChg chg="addSp modSp new">
        <pc:chgData name="Dolores Kapović" userId="S::dolores.kapovic@skole.hr::502dcf7a-73bb-4227-889e-415e831edfae" providerId="AD" clId="Web-{837078AA-A5D5-6812-45DC-C92A132BA1EC}" dt="2020-05-25T17:47:06.854" v="647" actId="20577"/>
        <pc:sldMkLst>
          <pc:docMk/>
          <pc:sldMk cId="60748708" sldId="260"/>
        </pc:sldMkLst>
        <pc:spChg chg="mod">
          <ac:chgData name="Dolores Kapović" userId="S::dolores.kapovic@skole.hr::502dcf7a-73bb-4227-889e-415e831edfae" providerId="AD" clId="Web-{837078AA-A5D5-6812-45DC-C92A132BA1EC}" dt="2020-05-25T17:35:41.371" v="25"/>
          <ac:spMkLst>
            <pc:docMk/>
            <pc:sldMk cId="60748708" sldId="260"/>
            <ac:spMk id="2" creationId="{CB0F7B0C-B36D-460C-98C8-484A8002BBE5}"/>
          </ac:spMkLst>
        </pc:spChg>
        <pc:spChg chg="mod">
          <ac:chgData name="Dolores Kapović" userId="S::dolores.kapovic@skole.hr::502dcf7a-73bb-4227-889e-415e831edfae" providerId="AD" clId="Web-{837078AA-A5D5-6812-45DC-C92A132BA1EC}" dt="2020-05-25T17:47:06.854" v="647" actId="20577"/>
          <ac:spMkLst>
            <pc:docMk/>
            <pc:sldMk cId="60748708" sldId="260"/>
            <ac:spMk id="3" creationId="{6596CD70-DBCD-454D-A1E8-974247AAF0D0}"/>
          </ac:spMkLst>
        </pc:spChg>
        <pc:graphicFrameChg chg="add mod modGraphic">
          <ac:chgData name="Dolores Kapović" userId="S::dolores.kapovic@skole.hr::502dcf7a-73bb-4227-889e-415e831edfae" providerId="AD" clId="Web-{837078AA-A5D5-6812-45DC-C92A132BA1EC}" dt="2020-05-25T17:42:11.433" v="360"/>
          <ac:graphicFrameMkLst>
            <pc:docMk/>
            <pc:sldMk cId="60748708" sldId="260"/>
            <ac:graphicFrameMk id="4" creationId="{10E34CF9-F55D-4B3D-B334-036BBB28F685}"/>
          </ac:graphicFrameMkLst>
        </pc:graphicFrameChg>
        <pc:graphicFrameChg chg="add mod modGraphic">
          <ac:chgData name="Dolores Kapović" userId="S::dolores.kapovic@skole.hr::502dcf7a-73bb-4227-889e-415e831edfae" providerId="AD" clId="Web-{837078AA-A5D5-6812-45DC-C92A132BA1EC}" dt="2020-05-25T17:42:22.448" v="377"/>
          <ac:graphicFrameMkLst>
            <pc:docMk/>
            <pc:sldMk cId="60748708" sldId="260"/>
            <ac:graphicFrameMk id="6" creationId="{51200570-10E7-49C6-ABE5-A389CCE9D1C2}"/>
          </ac:graphicFrameMkLst>
        </pc:graphicFrameChg>
      </pc:sldChg>
      <pc:sldChg chg="add del replId">
        <pc:chgData name="Dolores Kapović" userId="S::dolores.kapovic@skole.hr::502dcf7a-73bb-4227-889e-415e831edfae" providerId="AD" clId="Web-{837078AA-A5D5-6812-45DC-C92A132BA1EC}" dt="2020-05-25T17:47:13.963" v="650"/>
        <pc:sldMkLst>
          <pc:docMk/>
          <pc:sldMk cId="2524504693" sldId="261"/>
        </pc:sldMkLst>
      </pc:sldChg>
    </pc:docChg>
  </pc:docChgLst>
  <pc:docChgLst>
    <pc:chgData name="Dolores Kapović" userId="S::dolores.kapovic@skole.hr::502dcf7a-73bb-4227-889e-415e831edfae" providerId="AD" clId="Web-{CA9DA7CD-A833-5EDF-AEF6-69CF5AE50F83}"/>
    <pc:docChg chg="addSld modSld sldOrd">
      <pc:chgData name="Dolores Kapović" userId="S::dolores.kapovic@skole.hr::502dcf7a-73bb-4227-889e-415e831edfae" providerId="AD" clId="Web-{CA9DA7CD-A833-5EDF-AEF6-69CF5AE50F83}" dt="2020-06-01T10:01:15.002" v="110" actId="20577"/>
      <pc:docMkLst>
        <pc:docMk/>
      </pc:docMkLst>
      <pc:sldChg chg="modSp new ord">
        <pc:chgData name="Dolores Kapović" userId="S::dolores.kapovic@skole.hr::502dcf7a-73bb-4227-889e-415e831edfae" providerId="AD" clId="Web-{CA9DA7CD-A833-5EDF-AEF6-69CF5AE50F83}" dt="2020-06-01T09:55:36.313" v="44"/>
        <pc:sldMkLst>
          <pc:docMk/>
          <pc:sldMk cId="607113648" sldId="261"/>
        </pc:sldMkLst>
        <pc:spChg chg="mod">
          <ac:chgData name="Dolores Kapović" userId="S::dolores.kapovic@skole.hr::502dcf7a-73bb-4227-889e-415e831edfae" providerId="AD" clId="Web-{CA9DA7CD-A833-5EDF-AEF6-69CF5AE50F83}" dt="2020-06-01T09:55:36.313" v="44"/>
          <ac:spMkLst>
            <pc:docMk/>
            <pc:sldMk cId="607113648" sldId="261"/>
            <ac:spMk id="2" creationId="{08FD3D97-1087-4BE9-B2B8-C596765DFE7D}"/>
          </ac:spMkLst>
        </pc:spChg>
        <pc:spChg chg="mod">
          <ac:chgData name="Dolores Kapović" userId="S::dolores.kapovic@skole.hr::502dcf7a-73bb-4227-889e-415e831edfae" providerId="AD" clId="Web-{CA9DA7CD-A833-5EDF-AEF6-69CF5AE50F83}" dt="2020-06-01T09:54:56.610" v="35" actId="20577"/>
          <ac:spMkLst>
            <pc:docMk/>
            <pc:sldMk cId="607113648" sldId="261"/>
            <ac:spMk id="3" creationId="{E91C3E26-F9F8-473A-814B-8FE26ADC39EF}"/>
          </ac:spMkLst>
        </pc:spChg>
      </pc:sldChg>
      <pc:sldChg chg="addSp delSp modSp new">
        <pc:chgData name="Dolores Kapović" userId="S::dolores.kapovic@skole.hr::502dcf7a-73bb-4227-889e-415e831edfae" providerId="AD" clId="Web-{CA9DA7CD-A833-5EDF-AEF6-69CF5AE50F83}" dt="2020-06-01T09:57:16.470" v="68"/>
        <pc:sldMkLst>
          <pc:docMk/>
          <pc:sldMk cId="4082519459" sldId="262"/>
        </pc:sldMkLst>
        <pc:spChg chg="mod">
          <ac:chgData name="Dolores Kapović" userId="S::dolores.kapovic@skole.hr::502dcf7a-73bb-4227-889e-415e831edfae" providerId="AD" clId="Web-{CA9DA7CD-A833-5EDF-AEF6-69CF5AE50F83}" dt="2020-06-01T09:57:16.470" v="68"/>
          <ac:spMkLst>
            <pc:docMk/>
            <pc:sldMk cId="4082519459" sldId="262"/>
            <ac:spMk id="2" creationId="{D135B77A-6233-4221-9356-6979020F5319}"/>
          </ac:spMkLst>
        </pc:spChg>
        <pc:spChg chg="del">
          <ac:chgData name="Dolores Kapović" userId="S::dolores.kapovic@skole.hr::502dcf7a-73bb-4227-889e-415e831edfae" providerId="AD" clId="Web-{CA9DA7CD-A833-5EDF-AEF6-69CF5AE50F83}" dt="2020-06-01T09:56:01.501" v="45"/>
          <ac:spMkLst>
            <pc:docMk/>
            <pc:sldMk cId="4082519459" sldId="262"/>
            <ac:spMk id="3" creationId="{6449F189-903C-4017-BA8B-D91ACC98408B}"/>
          </ac:spMkLst>
        </pc:spChg>
        <pc:graphicFrameChg chg="add mod ord modGraphic">
          <ac:chgData name="Dolores Kapović" userId="S::dolores.kapovic@skole.hr::502dcf7a-73bb-4227-889e-415e831edfae" providerId="AD" clId="Web-{CA9DA7CD-A833-5EDF-AEF6-69CF5AE50F83}" dt="2020-06-01T09:56:49.517" v="49"/>
          <ac:graphicFrameMkLst>
            <pc:docMk/>
            <pc:sldMk cId="4082519459" sldId="262"/>
            <ac:graphicFrameMk id="5" creationId="{90BD2C43-9351-4D13-8797-E7802294BD3B}"/>
          </ac:graphicFrameMkLst>
        </pc:graphicFrameChg>
      </pc:sldChg>
      <pc:sldChg chg="modSp new">
        <pc:chgData name="Dolores Kapović" userId="S::dolores.kapovic@skole.hr::502dcf7a-73bb-4227-889e-415e831edfae" providerId="AD" clId="Web-{CA9DA7CD-A833-5EDF-AEF6-69CF5AE50F83}" dt="2020-06-01T09:59:05.986" v="77" actId="20577"/>
        <pc:sldMkLst>
          <pc:docMk/>
          <pc:sldMk cId="3759757701" sldId="263"/>
        </pc:sldMkLst>
        <pc:spChg chg="mod">
          <ac:chgData name="Dolores Kapović" userId="S::dolores.kapovic@skole.hr::502dcf7a-73bb-4227-889e-415e831edfae" providerId="AD" clId="Web-{CA9DA7CD-A833-5EDF-AEF6-69CF5AE50F83}" dt="2020-06-01T09:58:22.892" v="74"/>
          <ac:spMkLst>
            <pc:docMk/>
            <pc:sldMk cId="3759757701" sldId="263"/>
            <ac:spMk id="2" creationId="{A896405B-A8CC-429D-88FD-1F239C992011}"/>
          </ac:spMkLst>
        </pc:spChg>
        <pc:spChg chg="mod">
          <ac:chgData name="Dolores Kapović" userId="S::dolores.kapovic@skole.hr::502dcf7a-73bb-4227-889e-415e831edfae" providerId="AD" clId="Web-{CA9DA7CD-A833-5EDF-AEF6-69CF5AE50F83}" dt="2020-06-01T09:59:05.986" v="77" actId="20577"/>
          <ac:spMkLst>
            <pc:docMk/>
            <pc:sldMk cId="3759757701" sldId="263"/>
            <ac:spMk id="3" creationId="{FF5B84E7-69E5-4AE9-A144-A17D3D1F4EB1}"/>
          </ac:spMkLst>
        </pc:spChg>
      </pc:sldChg>
      <pc:sldChg chg="addSp delSp modSp new">
        <pc:chgData name="Dolores Kapović" userId="S::dolores.kapovic@skole.hr::502dcf7a-73bb-4227-889e-415e831edfae" providerId="AD" clId="Web-{CA9DA7CD-A833-5EDF-AEF6-69CF5AE50F83}" dt="2020-06-01T10:01:02.252" v="108" actId="20577"/>
        <pc:sldMkLst>
          <pc:docMk/>
          <pc:sldMk cId="3238619633" sldId="264"/>
        </pc:sldMkLst>
        <pc:spChg chg="mod">
          <ac:chgData name="Dolores Kapović" userId="S::dolores.kapovic@skole.hr::502dcf7a-73bb-4227-889e-415e831edfae" providerId="AD" clId="Web-{CA9DA7CD-A833-5EDF-AEF6-69CF5AE50F83}" dt="2020-06-01T10:01:02.252" v="108" actId="20577"/>
          <ac:spMkLst>
            <pc:docMk/>
            <pc:sldMk cId="3238619633" sldId="264"/>
            <ac:spMk id="2" creationId="{D3EB3CE3-E151-48FE-AE04-F1B94113C3BE}"/>
          </ac:spMkLst>
        </pc:spChg>
        <pc:spChg chg="del">
          <ac:chgData name="Dolores Kapović" userId="S::dolores.kapovic@skole.hr::502dcf7a-73bb-4227-889e-415e831edfae" providerId="AD" clId="Web-{CA9DA7CD-A833-5EDF-AEF6-69CF5AE50F83}" dt="2020-06-01T09:59:23.064" v="79"/>
          <ac:spMkLst>
            <pc:docMk/>
            <pc:sldMk cId="3238619633" sldId="264"/>
            <ac:spMk id="3" creationId="{7F757A49-EF7C-464B-A975-C78C37D47525}"/>
          </ac:spMkLst>
        </pc:spChg>
        <pc:graphicFrameChg chg="add mod ord modGraphic">
          <ac:chgData name="Dolores Kapović" userId="S::dolores.kapovic@skole.hr::502dcf7a-73bb-4227-889e-415e831edfae" providerId="AD" clId="Web-{CA9DA7CD-A833-5EDF-AEF6-69CF5AE50F83}" dt="2020-06-01T09:59:49.283" v="83"/>
          <ac:graphicFrameMkLst>
            <pc:docMk/>
            <pc:sldMk cId="3238619633" sldId="264"/>
            <ac:graphicFrameMk id="5" creationId="{85ADDBCC-8962-4FAB-8FD3-BDA4C4BA5AD4}"/>
          </ac:graphicFrameMkLst>
        </pc:graphicFrameChg>
      </pc:sldChg>
    </pc:docChg>
  </pc:docChgLst>
  <pc:docChgLst>
    <pc:chgData name="David Vukelić" userId="S::david.vukelic@skole.hr::c0c35297-17c0-4d3a-89b0-9e85ff29de33" providerId="AD" clId="Web-{AE315234-9EFA-45A6-80A6-75BCE25EF5C8}"/>
    <pc:docChg chg="addSld delSld">
      <pc:chgData name="David Vukelić" userId="S::david.vukelic@skole.hr::c0c35297-17c0-4d3a-89b0-9e85ff29de33" providerId="AD" clId="Web-{AE315234-9EFA-45A6-80A6-75BCE25EF5C8}" dt="2020-06-06T16:45:59.649" v="1"/>
      <pc:docMkLst>
        <pc:docMk/>
      </pc:docMkLst>
      <pc:sldChg chg="add del">
        <pc:chgData name="David Vukelić" userId="S::david.vukelic@skole.hr::c0c35297-17c0-4d3a-89b0-9e85ff29de33" providerId="AD" clId="Web-{AE315234-9EFA-45A6-80A6-75BCE25EF5C8}" dt="2020-06-06T16:45:59.649" v="1"/>
        <pc:sldMkLst>
          <pc:docMk/>
          <pc:sldMk cId="265805563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B0E2-ED2C-4312-87E4-A528627BA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34E2C-8980-4372-8CA3-CF5400049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DF93E-7F39-4A7F-AFB2-E6A63E83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6D81-0D59-43E9-B1E9-ECCF25A7473A}" type="datetimeFigureOut">
              <a:rPr lang="hr-HR" smtClean="0"/>
              <a:t>13.5.2025.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FFE90-2A46-4AC0-B92D-177C9BE7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94797-F506-4500-BE89-D6642646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8CC0-5D98-40FA-BCEF-33EA9DBA0F2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6092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B41E-C8AA-4766-BFA2-CA86F00FF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0BD92-6EDA-400A-8065-70E2C4972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6CDF2-8762-44BA-A4B4-6A388588F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6D81-0D59-43E9-B1E9-ECCF25A7473A}" type="datetimeFigureOut">
              <a:rPr lang="hr-HR" smtClean="0"/>
              <a:t>13.5.2025.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1591D-5FB1-40A0-8F7C-C7DF85AB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B005B-3EFC-46E3-9FED-07E9B3F4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8CC0-5D98-40FA-BCEF-33EA9DBA0F2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0899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1C17E2-12A6-444C-9FB5-B48A93CA0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D84AB-A49B-4761-A295-A64A20176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0B1F1-0F43-4CEC-8031-B5EC6796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6D81-0D59-43E9-B1E9-ECCF25A7473A}" type="datetimeFigureOut">
              <a:rPr lang="hr-HR" smtClean="0"/>
              <a:t>13.5.2025.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A15AF-BA12-4965-8A25-F826FA30C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03662-FA43-40D0-B873-F89CF93A8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8CC0-5D98-40FA-BCEF-33EA9DBA0F2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7338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99FB-1F3F-4C74-B93F-D74D4E37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325D6-3D58-48A6-9CAA-94124AA8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87752-F99B-4FE0-9F58-AAB628A2A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6D81-0D59-43E9-B1E9-ECCF25A7473A}" type="datetimeFigureOut">
              <a:rPr lang="hr-HR" smtClean="0"/>
              <a:t>13.5.2025.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4DFB3-3337-4DFD-9B46-D40E968F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74AF3-1F00-4643-91BB-557B9514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8CC0-5D98-40FA-BCEF-33EA9DBA0F2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53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89A8-DC69-4B8B-9B93-76C7335D3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73891-192D-4302-8B64-CAB266748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D1019-BA2F-4B58-BA54-63CF39C7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6D81-0D59-43E9-B1E9-ECCF25A7473A}" type="datetimeFigureOut">
              <a:rPr lang="hr-HR" smtClean="0"/>
              <a:t>13.5.2025.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58B04-6E21-4D49-8EE5-31E8936B8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FAD8C-D649-43E5-BA40-8539884E0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8CC0-5D98-40FA-BCEF-33EA9DBA0F2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5479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D7989-8688-4473-944B-54A2F9776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4225B-CED7-47ED-BB87-221B0B40A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B6716-7933-4530-80EE-3ACE71B8E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0581A-06C7-4C67-8CB2-58F2CF92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6D81-0D59-43E9-B1E9-ECCF25A7473A}" type="datetimeFigureOut">
              <a:rPr lang="hr-HR" smtClean="0"/>
              <a:t>13.5.2025.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BA48C-8070-41B3-9516-BBE18350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1AF28-9905-4FFA-A0B9-F1BB6EE1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8CC0-5D98-40FA-BCEF-33EA9DBA0F2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299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4E7C1-C728-48AC-9812-2A87A63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FC7DE-4538-4EE3-8F99-8EA62F0C6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B8B62-D696-43D6-A888-28D6D33B3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B7FB3-9F1A-4080-A241-AF2167D9C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0C8A8C-E7E8-417A-A3AE-796C2A782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EA9AEC-287B-4D2A-8C61-74A0A806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6D81-0D59-43E9-B1E9-ECCF25A7473A}" type="datetimeFigureOut">
              <a:rPr lang="hr-HR" smtClean="0"/>
              <a:t>13.5.2025.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5AC917-CC96-4097-875A-6CFDB7B6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2A11F2-1FBC-4588-A960-8FB6DE86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8CC0-5D98-40FA-BCEF-33EA9DBA0F2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1633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EE4DB-7F94-416B-805C-488CD00E8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9907E2-60DA-4496-8C4F-CC894C955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6D81-0D59-43E9-B1E9-ECCF25A7473A}" type="datetimeFigureOut">
              <a:rPr lang="hr-HR" smtClean="0"/>
              <a:t>13.5.2025.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C357F-7CB8-4A3F-A757-88C1C03E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2629E-9498-4716-9FD7-BB3479E7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8CC0-5D98-40FA-BCEF-33EA9DBA0F2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06041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41777-91CE-43B4-8F18-09322E7AC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6D81-0D59-43E9-B1E9-ECCF25A7473A}" type="datetimeFigureOut">
              <a:rPr lang="hr-HR" smtClean="0"/>
              <a:t>13.5.2025.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37BD3-97DE-4E92-91E1-7B440547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941C5-A0C5-4EB4-8991-C77762A3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8CC0-5D98-40FA-BCEF-33EA9DBA0F2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8062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0C0F-096D-4419-B394-AF814422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6BCFD-1840-4950-9359-84680C461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64998-0B09-4E07-AC10-A9A66D3C8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7E3BB-A9BF-43D4-8EB6-708FAEEEE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6D81-0D59-43E9-B1E9-ECCF25A7473A}" type="datetimeFigureOut">
              <a:rPr lang="hr-HR" smtClean="0"/>
              <a:t>13.5.2025.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84C30-CEEF-4FEC-9150-6303EF846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0214E-C03E-409A-9832-2740A699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8CC0-5D98-40FA-BCEF-33EA9DBA0F2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6936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F2F9-D2D1-4AC7-A114-C85AA18F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7461B9-A12A-464F-AD75-F053EB195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20037-5E71-4EC2-80F9-C379BC88F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4FD7B-1937-4006-87F1-8877A13F8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6D81-0D59-43E9-B1E9-ECCF25A7473A}" type="datetimeFigureOut">
              <a:rPr lang="hr-HR" smtClean="0"/>
              <a:t>13.5.2025.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DD16C-F67E-4211-A35C-51A3771E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D383F-D034-44EE-BE40-92DA755D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8CC0-5D98-40FA-BCEF-33EA9DBA0F2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9286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570B7-E08E-4642-8544-D519741F5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ED5B2-AB7E-4006-8D8A-118620C81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2911F-D265-402D-8BBE-288B6CEE3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F6D81-0D59-43E9-B1E9-ECCF25A7473A}" type="datetimeFigureOut">
              <a:rPr lang="hr-HR" smtClean="0"/>
              <a:t>13.5.2025.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EE2D2-B7D5-4688-9534-1522EAD43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3444F-8751-4287-8861-6ACA6592F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48CC0-5D98-40FA-BCEF-33EA9DBA0F2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0418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1462-DD00-4CB7-8309-F0E1C2B53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hr-HR" b="1">
                <a:solidFill>
                  <a:srgbClr val="7030A0"/>
                </a:solidFill>
              </a:rPr>
              <a:t>Dvodimenzionalni nizovi - polja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6BFC6-00E9-42EF-88DA-9FB4F9AA0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hr-HR"/>
              <a:t>Ključne riječi: članovi, retci, stupci, indeksi</a:t>
            </a:r>
          </a:p>
        </p:txBody>
      </p:sp>
    </p:spTree>
    <p:extLst>
      <p:ext uri="{BB962C8B-B14F-4D97-AF65-F5344CB8AC3E}">
        <p14:creationId xmlns:p14="http://schemas.microsoft.com/office/powerpoint/2010/main" val="39704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3710D96-4A1E-4679-8716-E1ECC66097D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hr-HR" b="1" dirty="0">
                <a:solidFill>
                  <a:srgbClr val="7030A0"/>
                </a:solidFill>
                <a:cs typeface="Calibri Light"/>
              </a:rPr>
              <a:t>Dnevna doza kodiranja 8</a:t>
            </a:r>
            <a:endParaRPr lang="hr-HR" b="1" dirty="0">
              <a:solidFill>
                <a:srgbClr val="7030A0"/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9D97927-BBB8-4C7A-8263-1A00D3769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r-HR" dirty="0" err="1">
                <a:cs typeface="Calibri" panose="020F0502020204030204"/>
              </a:rPr>
              <a:t>Easy</a:t>
            </a:r>
            <a:r>
              <a:rPr lang="hr-HR" dirty="0">
                <a:cs typeface="Calibri" panose="020F0502020204030204"/>
              </a:rPr>
              <a:t>: </a:t>
            </a:r>
            <a:endParaRPr lang="hr-HR">
              <a:cs typeface="Calibri" panose="020F0502020204030204"/>
            </a:endParaRPr>
          </a:p>
          <a:p>
            <a:pPr marL="0" indent="0">
              <a:buNone/>
            </a:pPr>
            <a:r>
              <a:rPr lang="hr-HR" dirty="0">
                <a:cs typeface="Calibri" panose="020F0502020204030204"/>
              </a:rPr>
              <a:t>1. Učitaj brojeve u polje dimenzija 4 x 4. Ispiši polje, ali umjesto učitanog broja ispiši njegov sljedbenik. Tako napravi za svi 16 brojeva.</a:t>
            </a:r>
          </a:p>
          <a:p>
            <a:pPr marL="0" indent="0">
              <a:buNone/>
            </a:pPr>
            <a:r>
              <a:rPr lang="hr-HR" dirty="0">
                <a:cs typeface="Calibri" panose="020F0502020204030204"/>
              </a:rPr>
              <a:t>2. Nemoj učitavati brojeve u polje nego ispiši polje dimenzija 4 x 4 s brojevima od 1 do 16.</a:t>
            </a:r>
          </a:p>
          <a:p>
            <a:pPr marL="0" indent="0">
              <a:buNone/>
            </a:pPr>
            <a:endParaRPr lang="hr-HR" dirty="0">
              <a:cs typeface="Calibri" panose="020F0502020204030204"/>
            </a:endParaRPr>
          </a:p>
        </p:txBody>
      </p:sp>
      <p:graphicFrame>
        <p:nvGraphicFramePr>
          <p:cNvPr id="4" name="Tablica 4">
            <a:extLst>
              <a:ext uri="{FF2B5EF4-FFF2-40B4-BE49-F238E27FC236}">
                <a16:creationId xmlns:a16="http://schemas.microsoft.com/office/drawing/2014/main" id="{53CE3352-BF52-450E-BA30-C64DAF813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533782"/>
              </p:ext>
            </p:extLst>
          </p:nvPr>
        </p:nvGraphicFramePr>
        <p:xfrm>
          <a:off x="1114486" y="4249699"/>
          <a:ext cx="3703123" cy="1481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573">
                  <a:extLst>
                    <a:ext uri="{9D8B030D-6E8A-4147-A177-3AD203B41FA5}">
                      <a16:colId xmlns:a16="http://schemas.microsoft.com/office/drawing/2014/main" val="678907063"/>
                    </a:ext>
                  </a:extLst>
                </a:gridCol>
                <a:gridCol w="897725">
                  <a:extLst>
                    <a:ext uri="{9D8B030D-6E8A-4147-A177-3AD203B41FA5}">
                      <a16:colId xmlns:a16="http://schemas.microsoft.com/office/drawing/2014/main" val="3678232467"/>
                    </a:ext>
                  </a:extLst>
                </a:gridCol>
                <a:gridCol w="945820">
                  <a:extLst>
                    <a:ext uri="{9D8B030D-6E8A-4147-A177-3AD203B41FA5}">
                      <a16:colId xmlns:a16="http://schemas.microsoft.com/office/drawing/2014/main" val="1809319967"/>
                    </a:ext>
                  </a:extLst>
                </a:gridCol>
                <a:gridCol w="1042005">
                  <a:extLst>
                    <a:ext uri="{9D8B030D-6E8A-4147-A177-3AD203B41FA5}">
                      <a16:colId xmlns:a16="http://schemas.microsoft.com/office/drawing/2014/main" val="2437968710"/>
                    </a:ext>
                  </a:extLst>
                </a:gridCol>
              </a:tblGrid>
              <a:tr h="368709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384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1200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5316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207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24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3609B85-812B-4F73-9411-DD3E492A3FC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hr-HR" b="1" dirty="0">
                <a:solidFill>
                  <a:srgbClr val="7030A0"/>
                </a:solidFill>
                <a:cs typeface="Calibri Light"/>
              </a:rPr>
              <a:t>Dnevna doza kodiranja 8</a:t>
            </a:r>
            <a:endParaRPr lang="hr-HR" dirty="0">
              <a:solidFill>
                <a:srgbClr val="7030A0"/>
              </a:solidFill>
              <a:cs typeface="Calibri Light" panose="020F0302020204030204"/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05C0AE5-8F71-4013-9441-9F06988C4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r-HR" dirty="0">
                <a:cs typeface="Calibri" panose="020F0502020204030204"/>
              </a:rPr>
              <a:t>Hard:</a:t>
            </a:r>
            <a:endParaRPr lang="sr-Latn-RS" dirty="0"/>
          </a:p>
          <a:p>
            <a:pPr marL="0" indent="0">
              <a:buNone/>
            </a:pPr>
            <a:r>
              <a:rPr lang="hr-HR" dirty="0">
                <a:cs typeface="Calibri" panose="020F0502020204030204"/>
              </a:rPr>
              <a:t>Napravi šahovsko polje dimenzija 8 x 8.</a:t>
            </a:r>
            <a:endParaRPr lang="hr-HR" dirty="0"/>
          </a:p>
          <a:p>
            <a:pPr marL="0" indent="0">
              <a:buNone/>
            </a:pPr>
            <a:r>
              <a:rPr lang="hr-HR" dirty="0">
                <a:cs typeface="Calibri" panose="020F0502020204030204"/>
              </a:rPr>
              <a:t>Učitaj poziciju lovca na šahovskom polju. Lovac se kreće samo dijagonalno. Ispiši sve pozicije i onu na kojoj se nalazi.</a:t>
            </a:r>
          </a:p>
          <a:p>
            <a:pPr marL="0" indent="0">
              <a:buNone/>
            </a:pPr>
            <a:r>
              <a:rPr lang="hr-HR" dirty="0">
                <a:cs typeface="Calibri" panose="020F0502020204030204"/>
              </a:rPr>
              <a:t>Npr. ULAZ - </a:t>
            </a:r>
            <a:r>
              <a:rPr lang="hr-HR" dirty="0">
                <a:solidFill>
                  <a:srgbClr val="FF0000"/>
                </a:solidFill>
                <a:cs typeface="Calibri" panose="020F0502020204030204"/>
              </a:rPr>
              <a:t>(3,2)</a:t>
            </a:r>
            <a:r>
              <a:rPr lang="hr-HR" dirty="0">
                <a:cs typeface="Calibri" panose="020F0502020204030204"/>
              </a:rPr>
              <a:t>. </a:t>
            </a:r>
          </a:p>
          <a:p>
            <a:pPr marL="0" indent="0">
              <a:buNone/>
            </a:pPr>
            <a:r>
              <a:rPr lang="hr-HR" dirty="0">
                <a:cs typeface="Calibri" panose="020F0502020204030204"/>
              </a:rPr>
              <a:t>Rješenje: </a:t>
            </a:r>
          </a:p>
          <a:p>
            <a:pPr marL="0" indent="0">
              <a:buNone/>
            </a:pPr>
            <a:r>
              <a:rPr lang="hr-HR" sz="2000" dirty="0">
                <a:cs typeface="Calibri" panose="020F0502020204030204"/>
              </a:rPr>
              <a:t>(2,1),</a:t>
            </a:r>
            <a:r>
              <a:rPr lang="hr-HR" sz="2000" dirty="0">
                <a:solidFill>
                  <a:srgbClr val="FF0000"/>
                </a:solidFill>
                <a:cs typeface="Calibri" panose="020F0502020204030204"/>
              </a:rPr>
              <a:t>(3,2)</a:t>
            </a:r>
            <a:r>
              <a:rPr lang="hr-HR" sz="2000" dirty="0">
                <a:cs typeface="Calibri"/>
              </a:rPr>
              <a:t>,(4,3),(5,4),(6,5),(7,6),(8,7) - 1.dijagonala (glavna)</a:t>
            </a:r>
            <a:endParaRPr lang="hr-HR" sz="2000">
              <a:cs typeface="Calibri"/>
            </a:endParaRPr>
          </a:p>
          <a:p>
            <a:pPr marL="0" indent="0">
              <a:buNone/>
            </a:pPr>
            <a:r>
              <a:rPr lang="hr-HR" sz="2000" dirty="0">
                <a:cs typeface="Calibri"/>
              </a:rPr>
              <a:t>(4,1),</a:t>
            </a:r>
            <a:r>
              <a:rPr lang="hr-HR" sz="2000" dirty="0">
                <a:solidFill>
                  <a:srgbClr val="FF0000"/>
                </a:solidFill>
                <a:cs typeface="Calibri"/>
              </a:rPr>
              <a:t>(3,2)</a:t>
            </a:r>
            <a:r>
              <a:rPr lang="hr-HR" sz="2000" dirty="0">
                <a:cs typeface="Calibri"/>
              </a:rPr>
              <a:t>,(2,3),(1,4) - 2. dijagonala (sporedna)</a:t>
            </a:r>
          </a:p>
        </p:txBody>
      </p:sp>
      <p:graphicFrame>
        <p:nvGraphicFramePr>
          <p:cNvPr id="4" name="Tablica 4">
            <a:extLst>
              <a:ext uri="{FF2B5EF4-FFF2-40B4-BE49-F238E27FC236}">
                <a16:creationId xmlns:a16="http://schemas.microsoft.com/office/drawing/2014/main" id="{0ACFE55E-402B-48F4-B5C3-A49AEB811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75369"/>
              </p:ext>
            </p:extLst>
          </p:nvPr>
        </p:nvGraphicFramePr>
        <p:xfrm>
          <a:off x="7558547" y="3662516"/>
          <a:ext cx="4064368" cy="300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46">
                  <a:extLst>
                    <a:ext uri="{9D8B030D-6E8A-4147-A177-3AD203B41FA5}">
                      <a16:colId xmlns:a16="http://schemas.microsoft.com/office/drawing/2014/main" val="1323444531"/>
                    </a:ext>
                  </a:extLst>
                </a:gridCol>
                <a:gridCol w="508046">
                  <a:extLst>
                    <a:ext uri="{9D8B030D-6E8A-4147-A177-3AD203B41FA5}">
                      <a16:colId xmlns:a16="http://schemas.microsoft.com/office/drawing/2014/main" val="1872081348"/>
                    </a:ext>
                  </a:extLst>
                </a:gridCol>
                <a:gridCol w="508046">
                  <a:extLst>
                    <a:ext uri="{9D8B030D-6E8A-4147-A177-3AD203B41FA5}">
                      <a16:colId xmlns:a16="http://schemas.microsoft.com/office/drawing/2014/main" val="2003004277"/>
                    </a:ext>
                  </a:extLst>
                </a:gridCol>
                <a:gridCol w="508046">
                  <a:extLst>
                    <a:ext uri="{9D8B030D-6E8A-4147-A177-3AD203B41FA5}">
                      <a16:colId xmlns:a16="http://schemas.microsoft.com/office/drawing/2014/main" val="2588163553"/>
                    </a:ext>
                  </a:extLst>
                </a:gridCol>
                <a:gridCol w="508046">
                  <a:extLst>
                    <a:ext uri="{9D8B030D-6E8A-4147-A177-3AD203B41FA5}">
                      <a16:colId xmlns:a16="http://schemas.microsoft.com/office/drawing/2014/main" val="227714967"/>
                    </a:ext>
                  </a:extLst>
                </a:gridCol>
                <a:gridCol w="508046">
                  <a:extLst>
                    <a:ext uri="{9D8B030D-6E8A-4147-A177-3AD203B41FA5}">
                      <a16:colId xmlns:a16="http://schemas.microsoft.com/office/drawing/2014/main" val="845763877"/>
                    </a:ext>
                  </a:extLst>
                </a:gridCol>
                <a:gridCol w="508046">
                  <a:extLst>
                    <a:ext uri="{9D8B030D-6E8A-4147-A177-3AD203B41FA5}">
                      <a16:colId xmlns:a16="http://schemas.microsoft.com/office/drawing/2014/main" val="3668774075"/>
                    </a:ext>
                  </a:extLst>
                </a:gridCol>
                <a:gridCol w="508046">
                  <a:extLst>
                    <a:ext uri="{9D8B030D-6E8A-4147-A177-3AD203B41FA5}">
                      <a16:colId xmlns:a16="http://schemas.microsoft.com/office/drawing/2014/main" val="3015643918"/>
                    </a:ext>
                  </a:extLst>
                </a:gridCol>
              </a:tblGrid>
              <a:tr h="442265">
                <a:tc>
                  <a:txBody>
                    <a:bodyPr/>
                    <a:lstStyle/>
                    <a:p>
                      <a:r>
                        <a:rPr lang="hr-HR" dirty="0"/>
                        <a:t>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1,8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483829"/>
                  </a:ext>
                </a:extLst>
              </a:tr>
              <a:tr h="274922">
                <a:tc>
                  <a:txBody>
                    <a:bodyPr/>
                    <a:lstStyle/>
                    <a:p>
                      <a:r>
                        <a:rPr lang="hr-HR" dirty="0"/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2,2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2,3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2,4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2,6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2,7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2,8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90070"/>
                  </a:ext>
                </a:extLst>
              </a:tr>
              <a:tr h="274922">
                <a:tc>
                  <a:txBody>
                    <a:bodyPr/>
                    <a:lstStyle/>
                    <a:p>
                      <a:r>
                        <a:rPr lang="hr-HR" dirty="0"/>
                        <a:t>3,1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solidFill>
                            <a:srgbClr val="FF0000"/>
                          </a:solidFill>
                        </a:rPr>
                        <a:t>3,2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3,3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3,4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3,5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3,6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3,7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3,8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691100"/>
                  </a:ext>
                </a:extLst>
              </a:tr>
              <a:tr h="274922">
                <a:tc>
                  <a:txBody>
                    <a:bodyPr/>
                    <a:lstStyle/>
                    <a:p>
                      <a:r>
                        <a:rPr lang="hr-HR" dirty="0"/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4,2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4,3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4,4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4,6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4,7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4,8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586605"/>
                  </a:ext>
                </a:extLst>
              </a:tr>
              <a:tr h="274922">
                <a:tc>
                  <a:txBody>
                    <a:bodyPr/>
                    <a:lstStyle/>
                    <a:p>
                      <a:r>
                        <a:rPr lang="hr-HR" dirty="0"/>
                        <a:t>5,1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5,2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5,3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5,4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5,5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5,6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5,7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5,8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49826"/>
                  </a:ext>
                </a:extLst>
              </a:tr>
              <a:tr h="274922">
                <a:tc>
                  <a:txBody>
                    <a:bodyPr/>
                    <a:lstStyle/>
                    <a:p>
                      <a:r>
                        <a:rPr lang="hr-HR" dirty="0"/>
                        <a:t>6,1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6,2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6,3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6,4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6,5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6,6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6,7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6,8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694349"/>
                  </a:ext>
                </a:extLst>
              </a:tr>
              <a:tr h="274922">
                <a:tc>
                  <a:txBody>
                    <a:bodyPr/>
                    <a:lstStyle/>
                    <a:p>
                      <a:r>
                        <a:rPr lang="hr-HR" dirty="0"/>
                        <a:t>7,1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7,2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7,3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7,4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7,5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7,6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7,7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7,8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512687"/>
                  </a:ext>
                </a:extLst>
              </a:tr>
              <a:tr h="274922">
                <a:tc>
                  <a:txBody>
                    <a:bodyPr/>
                    <a:lstStyle/>
                    <a:p>
                      <a:r>
                        <a:rPr lang="hr-HR" dirty="0"/>
                        <a:t>8,1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8,2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8,3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8,4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8,5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8,6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8,7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8,8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974960"/>
                  </a:ext>
                </a:extLst>
              </a:tr>
            </a:tbl>
          </a:graphicData>
        </a:graphic>
      </p:graphicFrame>
      <p:cxnSp>
        <p:nvCxnSpPr>
          <p:cNvPr id="6" name="Ravni poveznik sa strelicom 5">
            <a:extLst>
              <a:ext uri="{FF2B5EF4-FFF2-40B4-BE49-F238E27FC236}">
                <a16:creationId xmlns:a16="http://schemas.microsoft.com/office/drawing/2014/main" id="{804A5E54-0BB8-4A8B-8EC1-F42DA8108B57}"/>
              </a:ext>
            </a:extLst>
          </p:cNvPr>
          <p:cNvCxnSpPr/>
          <p:nvPr/>
        </p:nvCxnSpPr>
        <p:spPr>
          <a:xfrm>
            <a:off x="7629832" y="4114799"/>
            <a:ext cx="3281515" cy="242119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avni poveznik sa strelicom 6">
            <a:extLst>
              <a:ext uri="{FF2B5EF4-FFF2-40B4-BE49-F238E27FC236}">
                <a16:creationId xmlns:a16="http://schemas.microsoft.com/office/drawing/2014/main" id="{1C9F4299-4EC8-4160-8D6C-88541779CEE1}"/>
              </a:ext>
            </a:extLst>
          </p:cNvPr>
          <p:cNvCxnSpPr/>
          <p:nvPr/>
        </p:nvCxnSpPr>
        <p:spPr>
          <a:xfrm flipV="1">
            <a:off x="7453158" y="3606286"/>
            <a:ext cx="2249127" cy="16714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0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ED2F6-9FE9-440F-B02C-9E595A46E9E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hr-HR" b="1">
                <a:solidFill>
                  <a:srgbClr val="7030A0"/>
                </a:solidFill>
              </a:rPr>
              <a:t>Pojam polja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FE155-15BB-4687-A6D9-769C32CC2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142" y="1889421"/>
            <a:ext cx="10825716" cy="4351338"/>
          </a:xfrm>
        </p:spPr>
        <p:txBody>
          <a:bodyPr/>
          <a:lstStyle/>
          <a:p>
            <a:pPr marL="0" indent="0">
              <a:buNone/>
            </a:pPr>
            <a:r>
              <a:rPr lang="hr-HR" sz="2400"/>
              <a:t>Dvodimenzionalni niz se može predočiti tablicom sa zadanim brojem redaka i stupaca. Položaj člana unutar dvodimenzionalnog niza označen je s dva cjelobrojna indeksa. </a:t>
            </a:r>
          </a:p>
          <a:p>
            <a:pPr marL="0" indent="0">
              <a:buNone/>
            </a:pPr>
            <a:r>
              <a:rPr lang="hr-HR" sz="2400"/>
              <a:t>Prvi indeks određuje redak, a drugi stupac. </a:t>
            </a:r>
          </a:p>
          <a:p>
            <a:pPr marL="0" indent="0">
              <a:buNone/>
            </a:pPr>
            <a:r>
              <a:rPr lang="hr-HR" sz="2400"/>
              <a:t>Prvi član dvodimenzionalnog polja (prvi redak, prvi stupac) označen je indeksom: [0,0] </a:t>
            </a:r>
          </a:p>
          <a:p>
            <a:pPr marL="0" indent="0">
              <a:buNone/>
            </a:pPr>
            <a:r>
              <a:rPr lang="hr-HR" sz="2400"/>
              <a:t>Posljednji (posljednji redak, posljednji stupac) označen je indeksom: </a:t>
            </a:r>
          </a:p>
          <a:p>
            <a:pPr marL="0" indent="0">
              <a:buNone/>
            </a:pPr>
            <a:r>
              <a:rPr lang="hr-HR" sz="2400"/>
              <a:t>[(broj redaka-1),(broj stupaca-1)]. Pogledaj na primjeru priložene tablice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1931ED-A8BE-40DF-8FD8-25D43190D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626662"/>
              </p:ext>
            </p:extLst>
          </p:nvPr>
        </p:nvGraphicFramePr>
        <p:xfrm>
          <a:off x="3785190" y="4796132"/>
          <a:ext cx="36894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833">
                  <a:extLst>
                    <a:ext uri="{9D8B030D-6E8A-4147-A177-3AD203B41FA5}">
                      <a16:colId xmlns:a16="http://schemas.microsoft.com/office/drawing/2014/main" val="712055300"/>
                    </a:ext>
                  </a:extLst>
                </a:gridCol>
                <a:gridCol w="1229833">
                  <a:extLst>
                    <a:ext uri="{9D8B030D-6E8A-4147-A177-3AD203B41FA5}">
                      <a16:colId xmlns:a16="http://schemas.microsoft.com/office/drawing/2014/main" val="1420947760"/>
                    </a:ext>
                  </a:extLst>
                </a:gridCol>
                <a:gridCol w="1229833">
                  <a:extLst>
                    <a:ext uri="{9D8B030D-6E8A-4147-A177-3AD203B41FA5}">
                      <a16:colId xmlns:a16="http://schemas.microsoft.com/office/drawing/2014/main" val="29800523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r-HR"/>
                        <a:t>A[0,0]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/>
                        <a:t>A[0,1]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/>
                        <a:t>A[0,2]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157057"/>
                  </a:ext>
                </a:extLst>
              </a:tr>
              <a:tr h="2852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A[1,0]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A[1,1]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A[1,2]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654885"/>
                  </a:ext>
                </a:extLst>
              </a:tr>
              <a:tr h="2852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A[2,0]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A[2,1]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A[2,2]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191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762837-6D61-4613-9355-16FB9AF24284}"/>
              </a:ext>
            </a:extLst>
          </p:cNvPr>
          <p:cNvSpPr txBox="1"/>
          <p:nvPr/>
        </p:nvSpPr>
        <p:spPr>
          <a:xfrm>
            <a:off x="944525" y="4960394"/>
            <a:ext cx="301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/>
              <a:t>Polje dimenzija 3x3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AA817-D378-4359-805E-65A64B07D892}"/>
              </a:ext>
            </a:extLst>
          </p:cNvPr>
          <p:cNvSpPr txBox="1"/>
          <p:nvPr/>
        </p:nvSpPr>
        <p:spPr>
          <a:xfrm>
            <a:off x="7875624" y="4923486"/>
            <a:ext cx="3232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/>
              <a:t>Polje ima 3 retka i 3 stupca, retke i stupce brojimo od 0</a:t>
            </a:r>
          </a:p>
        </p:txBody>
      </p:sp>
    </p:spTree>
    <p:extLst>
      <p:ext uri="{BB962C8B-B14F-4D97-AF65-F5344CB8AC3E}">
        <p14:creationId xmlns:p14="http://schemas.microsoft.com/office/powerpoint/2010/main" val="147508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F3363-C143-4F92-97A6-E08DB540650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hr-HR" b="1">
                <a:solidFill>
                  <a:srgbClr val="7030A0"/>
                </a:solidFill>
              </a:rPr>
              <a:t>Deklaracija, zapis i inicijalizacija polja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01E08-8F13-4930-A496-5363DE064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r-HR"/>
              <a:t>Dvodimenzionalni niz se deklarira, npr.:</a:t>
            </a:r>
          </a:p>
          <a:p>
            <a:pPr marL="0" indent="0">
              <a:buNone/>
            </a:pPr>
            <a:r>
              <a:rPr lang="hr-HR"/>
              <a:t>		int X [2] [3];</a:t>
            </a:r>
          </a:p>
          <a:p>
            <a:pPr marL="0" indent="0">
              <a:buNone/>
            </a:pPr>
            <a:r>
              <a:rPr lang="hr-HR" b="1"/>
              <a:t>Indeksi</a:t>
            </a:r>
            <a:r>
              <a:rPr lang="hr-HR"/>
              <a:t> u deklariranom polju su:</a:t>
            </a:r>
          </a:p>
          <a:p>
            <a:pPr marL="0" indent="0">
              <a:buNone/>
            </a:pPr>
            <a:r>
              <a:rPr lang="hr-HR"/>
              <a:t>	X</a:t>
            </a:r>
            <a:r>
              <a:rPr lang="hr-HR">
                <a:sym typeface="Symbol" panose="05050102010706020507" pitchFamily="18" charset="2"/>
              </a:rPr>
              <a:t></a:t>
            </a:r>
            <a:r>
              <a:rPr lang="hr-HR"/>
              <a:t>0,0</a:t>
            </a:r>
            <a:r>
              <a:rPr lang="hr-HR">
                <a:sym typeface="Symbol" panose="05050102010706020507" pitchFamily="18" charset="2"/>
              </a:rPr>
              <a:t></a:t>
            </a:r>
            <a:r>
              <a:rPr lang="hr-HR"/>
              <a:t>, X</a:t>
            </a:r>
            <a:r>
              <a:rPr lang="hr-HR">
                <a:sym typeface="Symbol" panose="05050102010706020507" pitchFamily="18" charset="2"/>
              </a:rPr>
              <a:t></a:t>
            </a:r>
            <a:r>
              <a:rPr lang="hr-HR"/>
              <a:t>0,1</a:t>
            </a:r>
            <a:r>
              <a:rPr lang="hr-HR">
                <a:sym typeface="Symbol" panose="05050102010706020507" pitchFamily="18" charset="2"/>
              </a:rPr>
              <a:t></a:t>
            </a:r>
            <a:r>
              <a:rPr lang="hr-HR"/>
              <a:t>, X</a:t>
            </a:r>
            <a:r>
              <a:rPr lang="hr-HR">
                <a:sym typeface="Symbol" panose="05050102010706020507" pitchFamily="18" charset="2"/>
              </a:rPr>
              <a:t></a:t>
            </a:r>
            <a:r>
              <a:rPr lang="hr-HR"/>
              <a:t>0,2</a:t>
            </a:r>
            <a:r>
              <a:rPr lang="hr-HR">
                <a:sym typeface="Symbol" panose="05050102010706020507" pitchFamily="18" charset="2"/>
              </a:rPr>
              <a:t></a:t>
            </a:r>
            <a:endParaRPr lang="hr-HR"/>
          </a:p>
          <a:p>
            <a:pPr marL="0" indent="0">
              <a:buNone/>
            </a:pPr>
            <a:r>
              <a:rPr lang="hr-HR"/>
              <a:t>	X</a:t>
            </a:r>
            <a:r>
              <a:rPr lang="hr-HR">
                <a:sym typeface="Symbol" panose="05050102010706020507" pitchFamily="18" charset="2"/>
              </a:rPr>
              <a:t></a:t>
            </a:r>
            <a:r>
              <a:rPr lang="hr-HR"/>
              <a:t>1,0</a:t>
            </a:r>
            <a:r>
              <a:rPr lang="hr-HR">
                <a:sym typeface="Symbol" panose="05050102010706020507" pitchFamily="18" charset="2"/>
              </a:rPr>
              <a:t></a:t>
            </a:r>
            <a:r>
              <a:rPr lang="hr-HR"/>
              <a:t>, X</a:t>
            </a:r>
            <a:r>
              <a:rPr lang="hr-HR">
                <a:sym typeface="Symbol" panose="05050102010706020507" pitchFamily="18" charset="2"/>
              </a:rPr>
              <a:t></a:t>
            </a:r>
            <a:r>
              <a:rPr lang="hr-HR"/>
              <a:t>1,1</a:t>
            </a:r>
            <a:r>
              <a:rPr lang="hr-HR">
                <a:sym typeface="Symbol" panose="05050102010706020507" pitchFamily="18" charset="2"/>
              </a:rPr>
              <a:t></a:t>
            </a:r>
            <a:r>
              <a:rPr lang="hr-HR"/>
              <a:t>, X</a:t>
            </a:r>
            <a:r>
              <a:rPr lang="hr-HR">
                <a:sym typeface="Symbol" panose="05050102010706020507" pitchFamily="18" charset="2"/>
              </a:rPr>
              <a:t></a:t>
            </a:r>
            <a:r>
              <a:rPr lang="hr-HR"/>
              <a:t>1,2</a:t>
            </a:r>
            <a:r>
              <a:rPr lang="hr-HR">
                <a:sym typeface="Symbol" panose="05050102010706020507" pitchFamily="18" charset="2"/>
              </a:rPr>
              <a:t></a:t>
            </a:r>
            <a:endParaRPr lang="hr-HR"/>
          </a:p>
          <a:p>
            <a:pPr marL="0" indent="0">
              <a:buNone/>
            </a:pPr>
            <a:r>
              <a:rPr lang="hr-HR"/>
              <a:t> </a:t>
            </a:r>
          </a:p>
          <a:p>
            <a:pPr marL="0" indent="0">
              <a:buNone/>
            </a:pPr>
            <a:r>
              <a:rPr lang="hr-HR" b="1"/>
              <a:t>Inicijalizacija polja</a:t>
            </a:r>
          </a:p>
          <a:p>
            <a:pPr marL="0" indent="0">
              <a:buNone/>
            </a:pPr>
            <a:r>
              <a:rPr lang="hr-HR"/>
              <a:t>Članovima dvodimenzionalnog niza X [2][3] se vrijednosti podataka pridružuju ovako: </a:t>
            </a:r>
          </a:p>
          <a:p>
            <a:pPr marL="0" indent="0">
              <a:buNone/>
            </a:pPr>
            <a:r>
              <a:rPr lang="hr-HR" b="1"/>
              <a:t>		int X [2][3] = { {1,2,3} , {4,5,6} };</a:t>
            </a:r>
            <a:endParaRPr lang="hr-HR"/>
          </a:p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7450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B0F7B0C-B36D-460C-98C8-484A8002BBE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hr-HR">
                <a:solidFill>
                  <a:srgbClr val="7030A0"/>
                </a:solidFill>
                <a:cs typeface="Calibri Light"/>
              </a:rPr>
              <a:t>Dnevna doza kodiranja 7</a:t>
            </a:r>
            <a:endParaRPr lang="hr-HR">
              <a:solidFill>
                <a:srgbClr val="7030A0"/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596CD70-DBCD-454D-A1E8-974247AA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hr-HR" err="1">
                <a:cs typeface="Calibri" panose="020F0502020204030204"/>
              </a:rPr>
              <a:t>Easy</a:t>
            </a:r>
            <a:r>
              <a:rPr lang="hr-HR">
                <a:cs typeface="Calibri" panose="020F0502020204030204"/>
              </a:rPr>
              <a:t>:</a:t>
            </a:r>
          </a:p>
          <a:p>
            <a:pPr marL="0" indent="0">
              <a:buNone/>
            </a:pPr>
            <a:r>
              <a:rPr lang="hr-HR">
                <a:cs typeface="Calibri" panose="020F0502020204030204"/>
              </a:rPr>
              <a:t>Učitaj polje dimenzija 4x4. </a:t>
            </a:r>
          </a:p>
          <a:p>
            <a:pPr marL="0" indent="0">
              <a:buNone/>
            </a:pPr>
            <a:r>
              <a:rPr lang="hr-HR">
                <a:cs typeface="Calibri" panose="020F0502020204030204"/>
              </a:rPr>
              <a:t>A) ispiši polje</a:t>
            </a:r>
          </a:p>
          <a:p>
            <a:pPr marL="0" indent="0">
              <a:buNone/>
            </a:pPr>
            <a:r>
              <a:rPr lang="hr-HR">
                <a:cs typeface="Calibri" panose="020F0502020204030204"/>
              </a:rPr>
              <a:t>B)zamijeni retke sa stupcima i ispiši polje</a:t>
            </a:r>
          </a:p>
          <a:p>
            <a:pPr marL="0" indent="0">
              <a:buNone/>
            </a:pPr>
            <a:r>
              <a:rPr lang="hr-HR" err="1">
                <a:cs typeface="Calibri" panose="020F0502020204030204"/>
              </a:rPr>
              <a:t>Normal</a:t>
            </a:r>
            <a:r>
              <a:rPr lang="hr-HR">
                <a:cs typeface="Calibri" panose="020F0502020204030204"/>
              </a:rPr>
              <a:t>:</a:t>
            </a:r>
          </a:p>
          <a:p>
            <a:pPr marL="0" indent="0">
              <a:buNone/>
            </a:pPr>
            <a:r>
              <a:rPr lang="hr-HR">
                <a:cs typeface="Calibri" panose="020F0502020204030204"/>
              </a:rPr>
              <a:t>A)Učitaj</a:t>
            </a:r>
            <a:r>
              <a:rPr lang="hr-HR">
                <a:ea typeface="+mn-lt"/>
                <a:cs typeface="+mn-lt"/>
              </a:rPr>
              <a:t> polje dimenzija 4x4. </a:t>
            </a:r>
            <a:endParaRPr lang="hr-HR"/>
          </a:p>
          <a:p>
            <a:pPr marL="0" indent="0">
              <a:buNone/>
            </a:pPr>
            <a:r>
              <a:rPr lang="hr-HR">
                <a:cs typeface="Calibri" panose="020F0502020204030204"/>
              </a:rPr>
              <a:t>Izračunaj sumu brojeva po rubovima i sumu brojeva u sredini tablice.</a:t>
            </a:r>
          </a:p>
          <a:p>
            <a:pPr marL="0" indent="0">
              <a:buNone/>
            </a:pPr>
            <a:r>
              <a:rPr lang="hr-HR">
                <a:cs typeface="Calibri" panose="020F0502020204030204"/>
              </a:rPr>
              <a:t>Suma po rubovima: 1+2+7+8+4+0+9+6+5+2+2+3</a:t>
            </a:r>
          </a:p>
          <a:p>
            <a:pPr marL="0" indent="0">
              <a:buNone/>
            </a:pPr>
            <a:r>
              <a:rPr lang="hr-HR">
                <a:cs typeface="Calibri" panose="020F0502020204030204"/>
              </a:rPr>
              <a:t>Suma u sredini: 4+6+7+9</a:t>
            </a:r>
          </a:p>
          <a:p>
            <a:pPr marL="0" indent="0">
              <a:buNone/>
            </a:pPr>
            <a:r>
              <a:rPr lang="hr-HR">
                <a:cs typeface="Calibri" panose="020F0502020204030204"/>
              </a:rPr>
              <a:t>B) isti program, ali općenito za polje dimenzija </a:t>
            </a:r>
            <a:r>
              <a:rPr lang="hr-HR" err="1">
                <a:cs typeface="Calibri" panose="020F0502020204030204"/>
              </a:rPr>
              <a:t>NxN</a:t>
            </a:r>
          </a:p>
          <a:p>
            <a:pPr marL="0" indent="0">
              <a:buNone/>
            </a:pPr>
            <a:endParaRPr lang="hr-HR">
              <a:cs typeface="Calibri" panose="020F0502020204030204"/>
            </a:endParaRPr>
          </a:p>
        </p:txBody>
      </p:sp>
      <p:graphicFrame>
        <p:nvGraphicFramePr>
          <p:cNvPr id="4" name="Tablica 4">
            <a:extLst>
              <a:ext uri="{FF2B5EF4-FFF2-40B4-BE49-F238E27FC236}">
                <a16:creationId xmlns:a16="http://schemas.microsoft.com/office/drawing/2014/main" id="{10E34CF9-F55D-4B3D-B334-036BBB28F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893900"/>
              </p:ext>
            </p:extLst>
          </p:nvPr>
        </p:nvGraphicFramePr>
        <p:xfrm>
          <a:off x="7130143" y="2242457"/>
          <a:ext cx="1997920" cy="1482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480">
                  <a:extLst>
                    <a:ext uri="{9D8B030D-6E8A-4147-A177-3AD203B41FA5}">
                      <a16:colId xmlns:a16="http://schemas.microsoft.com/office/drawing/2014/main" val="1335882500"/>
                    </a:ext>
                  </a:extLst>
                </a:gridCol>
                <a:gridCol w="499480">
                  <a:extLst>
                    <a:ext uri="{9D8B030D-6E8A-4147-A177-3AD203B41FA5}">
                      <a16:colId xmlns:a16="http://schemas.microsoft.com/office/drawing/2014/main" val="3008948331"/>
                    </a:ext>
                  </a:extLst>
                </a:gridCol>
                <a:gridCol w="499480">
                  <a:extLst>
                    <a:ext uri="{9D8B030D-6E8A-4147-A177-3AD203B41FA5}">
                      <a16:colId xmlns:a16="http://schemas.microsoft.com/office/drawing/2014/main" val="2184435351"/>
                    </a:ext>
                  </a:extLst>
                </a:gridCol>
                <a:gridCol w="499480">
                  <a:extLst>
                    <a:ext uri="{9D8B030D-6E8A-4147-A177-3AD203B41FA5}">
                      <a16:colId xmlns:a16="http://schemas.microsoft.com/office/drawing/2014/main" val="2874696997"/>
                    </a:ext>
                  </a:extLst>
                </a:gridCol>
              </a:tblGrid>
              <a:tr h="3704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hr-H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hr-HR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hr-HR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hr-HR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64603"/>
                  </a:ext>
                </a:extLst>
              </a:tr>
              <a:tr h="370439">
                <a:tc>
                  <a:txBody>
                    <a:bodyPr/>
                    <a:lstStyle/>
                    <a:p>
                      <a:pPr algn="ctr"/>
                      <a:r>
                        <a:rPr lang="hr-HR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hr-HR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732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hr-HR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41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hr-HR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76283"/>
                  </a:ext>
                </a:extLst>
              </a:tr>
            </a:tbl>
          </a:graphicData>
        </a:graphic>
      </p:graphicFrame>
      <p:graphicFrame>
        <p:nvGraphicFramePr>
          <p:cNvPr id="6" name="Tablica 5">
            <a:extLst>
              <a:ext uri="{FF2B5EF4-FFF2-40B4-BE49-F238E27FC236}">
                <a16:creationId xmlns:a16="http://schemas.microsoft.com/office/drawing/2014/main" id="{51200570-10E7-49C6-ABE5-A389CCE9D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592720"/>
              </p:ext>
            </p:extLst>
          </p:nvPr>
        </p:nvGraphicFramePr>
        <p:xfrm>
          <a:off x="9463336" y="2251166"/>
          <a:ext cx="195212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032">
                  <a:extLst>
                    <a:ext uri="{9D8B030D-6E8A-4147-A177-3AD203B41FA5}">
                      <a16:colId xmlns:a16="http://schemas.microsoft.com/office/drawing/2014/main" val="1094877009"/>
                    </a:ext>
                  </a:extLst>
                </a:gridCol>
                <a:gridCol w="488032">
                  <a:extLst>
                    <a:ext uri="{9D8B030D-6E8A-4147-A177-3AD203B41FA5}">
                      <a16:colId xmlns:a16="http://schemas.microsoft.com/office/drawing/2014/main" val="1531727655"/>
                    </a:ext>
                  </a:extLst>
                </a:gridCol>
                <a:gridCol w="488032">
                  <a:extLst>
                    <a:ext uri="{9D8B030D-6E8A-4147-A177-3AD203B41FA5}">
                      <a16:colId xmlns:a16="http://schemas.microsoft.com/office/drawing/2014/main" val="2656626321"/>
                    </a:ext>
                  </a:extLst>
                </a:gridCol>
                <a:gridCol w="488032">
                  <a:extLst>
                    <a:ext uri="{9D8B030D-6E8A-4147-A177-3AD203B41FA5}">
                      <a16:colId xmlns:a16="http://schemas.microsoft.com/office/drawing/2014/main" val="3730936545"/>
                    </a:ext>
                  </a:extLst>
                </a:gridCol>
              </a:tblGrid>
              <a:tr h="361940">
                <a:tc>
                  <a:txBody>
                    <a:bodyPr/>
                    <a:lstStyle/>
                    <a:p>
                      <a:pPr algn="ctr" rtl="0" fontAlgn="auto"/>
                      <a:r>
                        <a:rPr lang="hr-HR">
                          <a:effectLst/>
                        </a:rPr>
                        <a:t>​1</a:t>
                      </a:r>
                      <a:endParaRPr lang="hr-HR" b="1" i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hr-HR">
                          <a:effectLst/>
                        </a:rPr>
                        <a:t>​3</a:t>
                      </a:r>
                      <a:endParaRPr lang="hr-HR" b="1" i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hr-HR">
                          <a:effectLst/>
                        </a:rPr>
                        <a:t>​2</a:t>
                      </a:r>
                      <a:endParaRPr lang="hr-HR" b="1" i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hr-HR">
                          <a:effectLst/>
                        </a:rPr>
                        <a:t>​2</a:t>
                      </a:r>
                      <a:endParaRPr lang="hr-HR" b="1" i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10681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rtl="0" fontAlgn="auto"/>
                      <a:r>
                        <a:rPr lang="hr-HR">
                          <a:effectLst/>
                        </a:rPr>
                        <a:t>​2</a:t>
                      </a:r>
                      <a:endParaRPr lang="hr-HR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hr-HR">
                          <a:effectLst/>
                        </a:rPr>
                        <a:t>​4</a:t>
                      </a:r>
                      <a:endParaRPr lang="hr-HR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hr-HR">
                          <a:effectLst/>
                        </a:rPr>
                        <a:t>​6</a:t>
                      </a:r>
                      <a:endParaRPr lang="hr-HR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hr-HR">
                          <a:effectLst/>
                        </a:rPr>
                        <a:t>​5</a:t>
                      </a:r>
                      <a:endParaRPr lang="hr-HR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903931"/>
                  </a:ext>
                </a:extLst>
              </a:tr>
              <a:tr h="362341">
                <a:tc>
                  <a:txBody>
                    <a:bodyPr/>
                    <a:lstStyle/>
                    <a:p>
                      <a:pPr algn="ctr" rtl="0" fontAlgn="auto"/>
                      <a:r>
                        <a:rPr lang="hr-HR">
                          <a:effectLst/>
                        </a:rPr>
                        <a:t>​7</a:t>
                      </a:r>
                      <a:endParaRPr lang="hr-HR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hr-HR">
                          <a:effectLst/>
                        </a:rPr>
                        <a:t>​7</a:t>
                      </a:r>
                      <a:endParaRPr lang="hr-HR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hr-HR">
                          <a:effectLst/>
                        </a:rPr>
                        <a:t>​9</a:t>
                      </a:r>
                      <a:endParaRPr lang="hr-HR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hr-HR">
                          <a:effectLst/>
                        </a:rPr>
                        <a:t>​6</a:t>
                      </a:r>
                      <a:endParaRPr lang="hr-HR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185652"/>
                  </a:ext>
                </a:extLst>
              </a:tr>
              <a:tr h="362341">
                <a:tc>
                  <a:txBody>
                    <a:bodyPr/>
                    <a:lstStyle/>
                    <a:p>
                      <a:pPr algn="ctr" rtl="0" fontAlgn="auto"/>
                      <a:r>
                        <a:rPr lang="hr-HR">
                          <a:effectLst/>
                        </a:rPr>
                        <a:t>​8</a:t>
                      </a:r>
                      <a:endParaRPr lang="hr-HR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hr-HR">
                          <a:effectLst/>
                        </a:rPr>
                        <a:t>​4</a:t>
                      </a:r>
                      <a:endParaRPr lang="hr-HR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hr-HR">
                          <a:effectLst/>
                        </a:rPr>
                        <a:t>​0</a:t>
                      </a:r>
                      <a:endParaRPr lang="hr-HR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hr-HR">
                          <a:effectLst/>
                        </a:rPr>
                        <a:t>​9</a:t>
                      </a:r>
                      <a:endParaRPr lang="hr-HR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132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48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6665-11EF-47E7-8B63-7FD07CD2510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hr-HR" b="1">
                <a:solidFill>
                  <a:srgbClr val="7030A0"/>
                </a:solidFill>
              </a:rPr>
              <a:t>Primjer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ADD885-506E-41E5-84F4-9EAC8A7DE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456275"/>
              </p:ext>
            </p:extLst>
          </p:nvPr>
        </p:nvGraphicFramePr>
        <p:xfrm>
          <a:off x="1075764" y="1927411"/>
          <a:ext cx="9681882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2682">
                  <a:extLst>
                    <a:ext uri="{9D8B030D-6E8A-4147-A177-3AD203B41FA5}">
                      <a16:colId xmlns:a16="http://schemas.microsoft.com/office/drawing/2014/main" val="4113902924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3227243"/>
                    </a:ext>
                  </a:extLst>
                </a:gridCol>
              </a:tblGrid>
              <a:tr h="376381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#include &lt;iostream&gt;</a:t>
                      </a:r>
                      <a:endParaRPr lang="sr-Latn-R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using namespace std;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int main ()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{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    int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i,j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;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    int X[2][3];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//UPIS u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tablicu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  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for(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i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=0;i&lt;2;i++)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    {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    for(j=0;j&lt;3;j++)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         {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            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                               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cin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&gt;&gt;X[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i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][j];        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                        }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// ISPIS u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obliku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tablice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(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polja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)</a:t>
                      </a:r>
                      <a:endParaRPr lang="en-US" sz="1800" b="1" i="0" u="none" strike="noStrike" noProof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}</a:t>
                      </a:r>
                      <a:endParaRPr lang="en-US" sz="1800" b="1" i="0" u="none" strike="noStrike" noProof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 i="0" u="none" strike="noStrike" noProof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for(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i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=0;i&lt;2;i++)</a:t>
                      </a:r>
                      <a:endParaRPr lang="en-US" sz="1800" b="1" i="0" u="none" strike="noStrike" noProof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    {</a:t>
                      </a:r>
                      <a:endParaRPr lang="en-US" sz="1800" b="1" i="0" u="none" strike="noStrike" noProof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    for(j=0;j&lt;3;j++)</a:t>
                      </a:r>
                      <a:endParaRPr lang="en-US" sz="1800" b="1" i="0" u="none" strike="noStrike" noProof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         {</a:t>
                      </a:r>
                      <a:endParaRPr lang="en-US" sz="1800" b="1" i="0" u="none" strike="noStrike" noProof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            </a:t>
                      </a:r>
                      <a:endParaRPr lang="en-US" sz="1800" b="1" i="0" u="none" strike="noStrike" noProof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                               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cout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&lt;&lt;X[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i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][j]&lt;&lt;" " ;        </a:t>
                      </a:r>
                      <a:endParaRPr lang="en-US" sz="1800" b="1" i="0" u="none" strike="noStrike" noProof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                        }</a:t>
                      </a:r>
                      <a:endParaRPr lang="en-US" sz="1800" b="1" i="0" u="none" strike="noStrike" noProof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   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cout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&lt;&lt;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endl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;   /*ide u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novi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red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kad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završi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           </a:t>
                      </a:r>
                      <a:endParaRPr lang="en-US" sz="1800" b="1" i="0" u="none" strike="noStrike" noProof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                                              sa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stupcima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*/</a:t>
                      </a:r>
                      <a:endParaRPr lang="en-US" sz="1800" b="1" i="0" u="none" strike="noStrike" noProof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      }</a:t>
                      </a:r>
                      <a:endParaRPr lang="en-US" sz="1800" b="1" i="0" u="none" strike="noStrike" noProof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  return 0;</a:t>
                      </a:r>
                      <a:endParaRPr lang="en-US" sz="1800" b="1" i="0" u="none" strike="noStrike" noProof="0">
                        <a:latin typeface="Calibri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}</a:t>
                      </a:r>
                      <a:endParaRPr lang="en-US" sz="1800" b="1" i="0" u="none" strike="noStrike" noProof="0">
                        <a:latin typeface="Calibri"/>
                      </a:endParaRPr>
                    </a:p>
                    <a:p>
                      <a:pPr marL="0" lvl="0" indent="0">
                        <a:buNone/>
                      </a:pPr>
                      <a:endParaRPr lang="hr-H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3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96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8FD3D97-1087-4BE9-B2B8-C596765DFE7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hr-HR" b="1">
                <a:solidFill>
                  <a:srgbClr val="7030A0"/>
                </a:solidFill>
                <a:ea typeface="+mj-lt"/>
                <a:cs typeface="+mj-lt"/>
              </a:rPr>
              <a:t>Dvodimenzionalni nizovi – poznati podatci</a:t>
            </a:r>
            <a:endParaRPr lang="sr-Latn-R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91C3E26-F9F8-473A-814B-8FE26ADC3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r-HR">
                <a:ea typeface="+mn-lt"/>
                <a:cs typeface="+mn-lt"/>
              </a:rPr>
              <a:t>dvodimenzionalni nizovi ili polja ili matrice</a:t>
            </a:r>
            <a:endParaRPr lang="en-US">
              <a:ea typeface="+mn-lt"/>
              <a:cs typeface="+mn-lt"/>
            </a:endParaRPr>
          </a:p>
          <a:p>
            <a:r>
              <a:rPr lang="hr-HR">
                <a:ea typeface="+mn-lt"/>
                <a:cs typeface="+mn-lt"/>
              </a:rPr>
              <a:t>dvodimenzionalni niz čine elementi istog tipa i svakom od njih se pristupa pomoću dva indeksa (ocjene[i][j])</a:t>
            </a:r>
          </a:p>
          <a:p>
            <a:r>
              <a:rPr lang="hr-HR">
                <a:ea typeface="+mn-lt"/>
                <a:cs typeface="+mn-lt"/>
              </a:rPr>
              <a:t>dimenzije polja 3 x 5, 3 retka i 5 stupaca, ukupno 15 brojeva</a:t>
            </a:r>
          </a:p>
          <a:p>
            <a:r>
              <a:rPr lang="hr-HR">
                <a:ea typeface="+mn-lt"/>
                <a:cs typeface="+mn-lt"/>
              </a:rPr>
              <a:t>deklaracija polja s poznatim podatcima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hr-HR" b="1">
                <a:cs typeface="Calibri"/>
              </a:rPr>
              <a:t>        </a:t>
            </a:r>
            <a:r>
              <a:rPr lang="hr-HR" b="1" err="1">
                <a:cs typeface="Calibri"/>
              </a:rPr>
              <a:t>int</a:t>
            </a:r>
            <a:r>
              <a:rPr lang="hr-HR" b="1">
                <a:cs typeface="Calibri"/>
              </a:rPr>
              <a:t> </a:t>
            </a:r>
            <a:r>
              <a:rPr lang="hr-HR">
                <a:cs typeface="Calibri"/>
              </a:rPr>
              <a:t>ocjene[3][5]={ {2,4,3,2,4},  {5,5,4,5,4}, {2,3,4,2,3} };</a:t>
            </a:r>
            <a:endParaRPr lang="en-US">
              <a:ea typeface="+mn-lt"/>
              <a:cs typeface="+mn-lt"/>
            </a:endParaRPr>
          </a:p>
          <a:p>
            <a:r>
              <a:rPr lang="hr-HR">
                <a:ea typeface="+mn-lt"/>
                <a:cs typeface="+mn-lt"/>
              </a:rPr>
              <a:t>ako je broj stupaca i redaka jednak govorimo o kvadratnom polju ili o kvadratnoj matrici (n x n = n</a:t>
            </a:r>
            <a:r>
              <a:rPr lang="hr-HR" baseline="30000">
                <a:ea typeface="+mn-lt"/>
                <a:cs typeface="+mn-lt"/>
              </a:rPr>
              <a:t>2</a:t>
            </a:r>
            <a:r>
              <a:rPr lang="hr-HR">
                <a:ea typeface="+mn-lt"/>
                <a:cs typeface="+mn-lt"/>
              </a:rPr>
              <a:t>)</a:t>
            </a:r>
          </a:p>
          <a:p>
            <a:endParaRPr lang="hr-H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7113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135B77A-6233-4221-9356-6979020F531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hr-HR" b="1">
                <a:solidFill>
                  <a:srgbClr val="7030A0"/>
                </a:solidFill>
                <a:cs typeface="Calibri Light"/>
              </a:rPr>
              <a:t>Primjer</a:t>
            </a:r>
            <a:endParaRPr lang="hr-HR" b="1">
              <a:solidFill>
                <a:srgbClr val="7030A0"/>
              </a:solidFill>
            </a:endParaRPr>
          </a:p>
        </p:txBody>
      </p:sp>
      <p:graphicFrame>
        <p:nvGraphicFramePr>
          <p:cNvPr id="5" name="Rezervirano mjesto sadržaja 4">
            <a:extLst>
              <a:ext uri="{FF2B5EF4-FFF2-40B4-BE49-F238E27FC236}">
                <a16:creationId xmlns:a16="http://schemas.microsoft.com/office/drawing/2014/main" id="{90BD2C43-9351-4D13-8797-E7802294BD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3156518"/>
              </p:ext>
            </p:extLst>
          </p:nvPr>
        </p:nvGraphicFramePr>
        <p:xfrm>
          <a:off x="838200" y="1825625"/>
          <a:ext cx="10515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6103404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92306463"/>
                    </a:ext>
                  </a:extLst>
                </a:gridCol>
              </a:tblGrid>
              <a:tr h="2114550">
                <a:tc>
                  <a:txBody>
                    <a:bodyPr/>
                    <a:lstStyle/>
                    <a:p>
                      <a:pPr algn="l" fontAlgn="base"/>
                      <a:r>
                        <a:rPr lang="hr-HR" sz="1800" b="0" u="none" strike="noStrike">
                          <a:effectLst/>
                        </a:rPr>
                        <a:t>#include &lt;</a:t>
                      </a:r>
                      <a:r>
                        <a:rPr lang="hr-HR" sz="1800" b="0" u="none" strike="noStrike" err="1">
                          <a:effectLst/>
                        </a:rPr>
                        <a:t>iostream</a:t>
                      </a:r>
                      <a:r>
                        <a:rPr lang="hr-HR" sz="1800" b="0" u="none" strike="noStrike">
                          <a:effectLst/>
                        </a:rPr>
                        <a:t>&gt;</a:t>
                      </a:r>
                      <a:r>
                        <a:rPr lang="hr-HR" sz="1800" b="0">
                          <a:effectLst/>
                        </a:rPr>
                        <a:t>​</a:t>
                      </a:r>
                      <a:endParaRPr lang="hr-HR" b="0">
                        <a:effectLst/>
                      </a:endParaRPr>
                    </a:p>
                    <a:p>
                      <a:pPr algn="l" fontAlgn="base"/>
                      <a:r>
                        <a:rPr lang="hr-HR" sz="1800" b="0" u="none" strike="noStrike" err="1">
                          <a:effectLst/>
                        </a:rPr>
                        <a:t>using</a:t>
                      </a:r>
                      <a:r>
                        <a:rPr lang="hr-HR" sz="1800" b="0" u="none" strike="noStrike">
                          <a:effectLst/>
                        </a:rPr>
                        <a:t> </a:t>
                      </a:r>
                      <a:r>
                        <a:rPr lang="hr-HR" sz="1800" b="0" u="none" strike="noStrike" err="1">
                          <a:effectLst/>
                        </a:rPr>
                        <a:t>namespace</a:t>
                      </a:r>
                      <a:r>
                        <a:rPr lang="hr-HR" sz="1800" b="0" u="none" strike="noStrike">
                          <a:effectLst/>
                        </a:rPr>
                        <a:t> </a:t>
                      </a:r>
                      <a:r>
                        <a:rPr lang="hr-HR" sz="1800" b="0" u="none" strike="noStrike" err="1">
                          <a:effectLst/>
                        </a:rPr>
                        <a:t>std</a:t>
                      </a:r>
                      <a:r>
                        <a:rPr lang="hr-HR" sz="1800" b="0" u="none" strike="noStrike">
                          <a:effectLst/>
                        </a:rPr>
                        <a:t>;</a:t>
                      </a:r>
                      <a:r>
                        <a:rPr lang="hr-HR" sz="1800" b="0">
                          <a:effectLst/>
                        </a:rPr>
                        <a:t>​</a:t>
                      </a:r>
                      <a:endParaRPr lang="hr-HR" b="0">
                        <a:effectLst/>
                      </a:endParaRPr>
                    </a:p>
                    <a:p>
                      <a:pPr algn="l" fontAlgn="base"/>
                      <a:r>
                        <a:rPr lang="hr-HR" sz="1800" b="0">
                          <a:effectLst/>
                        </a:rPr>
                        <a:t>​</a:t>
                      </a:r>
                      <a:endParaRPr lang="hr-HR" b="0">
                        <a:effectLst/>
                      </a:endParaRPr>
                    </a:p>
                    <a:p>
                      <a:pPr algn="l" fontAlgn="base"/>
                      <a:r>
                        <a:rPr lang="hr-HR" sz="1800" b="0" u="none" strike="noStrike">
                          <a:effectLst/>
                        </a:rPr>
                        <a:t> </a:t>
                      </a:r>
                      <a:r>
                        <a:rPr lang="hr-HR" sz="1800" b="0" u="none" strike="noStrike" err="1">
                          <a:effectLst/>
                        </a:rPr>
                        <a:t>int</a:t>
                      </a:r>
                      <a:r>
                        <a:rPr lang="hr-HR" sz="1800" b="0" u="none" strike="noStrike">
                          <a:effectLst/>
                        </a:rPr>
                        <a:t> </a:t>
                      </a:r>
                      <a:r>
                        <a:rPr lang="hr-HR" sz="1800" b="0" u="none" strike="noStrike" err="1">
                          <a:effectLst/>
                        </a:rPr>
                        <a:t>main</a:t>
                      </a:r>
                      <a:r>
                        <a:rPr lang="hr-HR" sz="1800" b="0" u="none" strike="noStrike">
                          <a:effectLst/>
                        </a:rPr>
                        <a:t>()</a:t>
                      </a:r>
                      <a:r>
                        <a:rPr lang="hr-HR" sz="1800" b="0">
                          <a:effectLst/>
                        </a:rPr>
                        <a:t>​</a:t>
                      </a:r>
                      <a:endParaRPr lang="hr-HR" b="0">
                        <a:effectLst/>
                      </a:endParaRPr>
                    </a:p>
                    <a:p>
                      <a:pPr algn="l" fontAlgn="base"/>
                      <a:r>
                        <a:rPr lang="hr-HR" sz="1800" b="0" u="none" strike="noStrike">
                          <a:effectLst/>
                        </a:rPr>
                        <a:t>    {</a:t>
                      </a:r>
                      <a:r>
                        <a:rPr lang="hr-HR" sz="1800" b="0">
                          <a:effectLst/>
                        </a:rPr>
                        <a:t>​</a:t>
                      </a:r>
                      <a:endParaRPr lang="hr-HR" b="0">
                        <a:effectLst/>
                      </a:endParaRPr>
                    </a:p>
                    <a:p>
                      <a:pPr algn="l" fontAlgn="base"/>
                      <a:r>
                        <a:rPr lang="hr-HR" sz="1800" b="0" u="none" strike="noStrike">
                          <a:effectLst/>
                        </a:rPr>
                        <a:t>   </a:t>
                      </a:r>
                      <a:r>
                        <a:rPr lang="hr-HR" sz="1800" b="0" u="none" strike="noStrike" err="1">
                          <a:effectLst/>
                        </a:rPr>
                        <a:t>int</a:t>
                      </a:r>
                      <a:r>
                        <a:rPr lang="hr-HR" sz="1800" b="0" u="none" strike="noStrike">
                          <a:effectLst/>
                        </a:rPr>
                        <a:t> ocjene[3][5]={ {2,4,3,2,4},  {5,5,4,5,4}, {2,3,4,2,3} };</a:t>
                      </a:r>
                      <a:r>
                        <a:rPr lang="hr-HR" sz="1800" b="0">
                          <a:effectLst/>
                        </a:rPr>
                        <a:t>​</a:t>
                      </a:r>
                      <a:endParaRPr lang="hr-HR" b="0">
                        <a:effectLst/>
                      </a:endParaRPr>
                    </a:p>
                    <a:p>
                      <a:pPr algn="l" fontAlgn="base"/>
                      <a:r>
                        <a:rPr lang="hr-HR" sz="1800" b="0" u="none" strike="noStrike">
                          <a:effectLst/>
                        </a:rPr>
                        <a:t>    </a:t>
                      </a:r>
                      <a:r>
                        <a:rPr lang="hr-HR" sz="1800" b="0" u="none" strike="noStrike" err="1">
                          <a:effectLst/>
                        </a:rPr>
                        <a:t>double</a:t>
                      </a:r>
                      <a:r>
                        <a:rPr lang="hr-HR" sz="1800" b="0" u="none" strike="noStrike">
                          <a:effectLst/>
                        </a:rPr>
                        <a:t> suma=0;</a:t>
                      </a:r>
                      <a:r>
                        <a:rPr lang="hr-HR" sz="1800" b="0">
                          <a:effectLst/>
                        </a:rPr>
                        <a:t>​</a:t>
                      </a:r>
                      <a:endParaRPr lang="hr-HR" b="0">
                        <a:effectLst/>
                      </a:endParaRPr>
                    </a:p>
                    <a:p>
                      <a:pPr algn="l" fontAlgn="base"/>
                      <a:r>
                        <a:rPr lang="hr-HR" sz="1800" b="0" u="none" strike="noStrike">
                          <a:effectLst/>
                        </a:rPr>
                        <a:t>    </a:t>
                      </a:r>
                      <a:r>
                        <a:rPr lang="hr-HR" sz="1800" b="0" u="none" strike="noStrike" err="1">
                          <a:effectLst/>
                        </a:rPr>
                        <a:t>double</a:t>
                      </a:r>
                      <a:r>
                        <a:rPr lang="hr-HR" sz="1800" b="0" u="none" strike="noStrike">
                          <a:effectLst/>
                        </a:rPr>
                        <a:t> prosjek[3];</a:t>
                      </a:r>
                      <a:r>
                        <a:rPr lang="hr-HR" sz="1800" b="0">
                          <a:effectLst/>
                        </a:rPr>
                        <a:t>​</a:t>
                      </a:r>
                      <a:endParaRPr lang="hr-HR" b="0">
                        <a:effectLst/>
                      </a:endParaRPr>
                    </a:p>
                    <a:p>
                      <a:pPr algn="l" fontAlgn="base"/>
                      <a:r>
                        <a:rPr lang="hr-HR" sz="1800" b="0" u="none" strike="noStrike">
                          <a:effectLst/>
                        </a:rPr>
                        <a:t>    </a:t>
                      </a:r>
                      <a:r>
                        <a:rPr lang="hr-HR" sz="1800" b="0">
                          <a:effectLst/>
                        </a:rPr>
                        <a:t>​</a:t>
                      </a:r>
                      <a:endParaRPr lang="hr-HR" b="0">
                        <a:effectLst/>
                      </a:endParaRPr>
                    </a:p>
                    <a:p>
                      <a:pPr algn="l" fontAlgn="base"/>
                      <a:r>
                        <a:rPr lang="hr-HR" sz="1800" b="0" u="none" strike="noStrike">
                          <a:effectLst/>
                        </a:rPr>
                        <a:t>    for(</a:t>
                      </a:r>
                      <a:r>
                        <a:rPr lang="hr-HR" sz="1800" b="0" u="none" strike="noStrike" err="1">
                          <a:effectLst/>
                        </a:rPr>
                        <a:t>int</a:t>
                      </a:r>
                      <a:r>
                        <a:rPr lang="hr-HR" sz="1800" b="0" u="none" strike="noStrike">
                          <a:effectLst/>
                        </a:rPr>
                        <a:t> i=0; i&lt;3; i++){</a:t>
                      </a:r>
                      <a:r>
                        <a:rPr lang="hr-HR" sz="1800" b="0">
                          <a:effectLst/>
                        </a:rPr>
                        <a:t>​</a:t>
                      </a:r>
                      <a:endParaRPr lang="hr-HR" b="0">
                        <a:effectLst/>
                      </a:endParaRPr>
                    </a:p>
                    <a:p>
                      <a:pPr algn="l" fontAlgn="base"/>
                      <a:r>
                        <a:rPr lang="hr-HR" sz="1800" b="0" u="none" strike="noStrike">
                          <a:effectLst/>
                        </a:rPr>
                        <a:t>        for(</a:t>
                      </a:r>
                      <a:r>
                        <a:rPr lang="hr-HR" sz="1800" b="0" u="none" strike="noStrike" err="1">
                          <a:effectLst/>
                        </a:rPr>
                        <a:t>int</a:t>
                      </a:r>
                      <a:r>
                        <a:rPr lang="hr-HR" sz="1800" b="0" u="none" strike="noStrike">
                          <a:effectLst/>
                        </a:rPr>
                        <a:t> j=0; j&lt;5; j++)</a:t>
                      </a:r>
                      <a:r>
                        <a:rPr lang="hr-HR" sz="1800" b="0">
                          <a:effectLst/>
                        </a:rPr>
                        <a:t>​</a:t>
                      </a:r>
                      <a:endParaRPr lang="hr-HR" b="0">
                        <a:effectLst/>
                      </a:endParaRPr>
                    </a:p>
                    <a:p>
                      <a:pPr algn="l" fontAlgn="base"/>
                      <a:r>
                        <a:rPr lang="hr-HR" sz="1800" b="0" u="none" strike="noStrike">
                          <a:effectLst/>
                        </a:rPr>
                        <a:t>           suma+=ocjene[i][j];</a:t>
                      </a:r>
                      <a:r>
                        <a:rPr lang="hr-HR" sz="1800" b="0">
                          <a:effectLst/>
                        </a:rPr>
                        <a:t>​</a:t>
                      </a:r>
                      <a:endParaRPr lang="hr-HR" b="0">
                        <a:effectLst/>
                      </a:endParaRPr>
                    </a:p>
                    <a:p>
                      <a:pPr algn="l" fontAlgn="base"/>
                      <a:r>
                        <a:rPr lang="hr-HR" sz="1800" b="0" u="none" strike="noStrike">
                          <a:effectLst/>
                        </a:rPr>
                        <a:t>           </a:t>
                      </a:r>
                      <a:r>
                        <a:rPr lang="hr-HR" sz="1800" b="0">
                          <a:effectLst/>
                        </a:rPr>
                        <a:t>​</a:t>
                      </a:r>
                      <a:endParaRPr lang="hr-HR" b="0">
                        <a:effectLst/>
                      </a:endParaRPr>
                    </a:p>
                    <a:p>
                      <a:pPr algn="l" fontAlgn="base"/>
                      <a:r>
                        <a:rPr lang="hr-HR" sz="1800" b="0" u="none" strike="noStrike">
                          <a:effectLst/>
                        </a:rPr>
                        <a:t>        prosjek[i]=suma/5;</a:t>
                      </a:r>
                      <a:r>
                        <a:rPr lang="hr-HR" sz="1800" b="0">
                          <a:effectLst/>
                        </a:rPr>
                        <a:t>​</a:t>
                      </a:r>
                      <a:endParaRPr lang="hr-HR" b="0">
                        <a:effectLst/>
                      </a:endParaRPr>
                    </a:p>
                    <a:p>
                      <a:pPr algn="l" fontAlgn="base"/>
                      <a:r>
                        <a:rPr lang="hr-HR" sz="1800" b="0" u="none" strike="noStrike">
                          <a:effectLst/>
                        </a:rPr>
                        <a:t>        suma=0;</a:t>
                      </a:r>
                      <a:r>
                        <a:rPr lang="hr-HR" sz="1800" b="0">
                          <a:effectLst/>
                        </a:rPr>
                        <a:t>​</a:t>
                      </a:r>
                      <a:endParaRPr lang="hr-HR" b="0">
                        <a:effectLst/>
                      </a:endParaRPr>
                    </a:p>
                    <a:p>
                      <a:pPr algn="l" fontAlgn="base"/>
                      <a:r>
                        <a:rPr lang="hr-HR" sz="1800" b="0" u="none" strike="noStrike">
                          <a:effectLst/>
                        </a:rPr>
                        <a:t>        </a:t>
                      </a:r>
                      <a:r>
                        <a:rPr lang="hr-HR" sz="1800" b="0" u="none" strike="noStrike" err="1">
                          <a:effectLst/>
                        </a:rPr>
                        <a:t>cout</a:t>
                      </a:r>
                      <a:r>
                        <a:rPr lang="hr-HR" sz="1800" b="0" u="none" strike="noStrike">
                          <a:effectLst/>
                        </a:rPr>
                        <a:t>&lt;&lt;</a:t>
                      </a:r>
                      <a:r>
                        <a:rPr lang="hr-HR" sz="1800" b="0" u="none" strike="noStrike" err="1">
                          <a:effectLst/>
                        </a:rPr>
                        <a:t>endl</a:t>
                      </a:r>
                      <a:r>
                        <a:rPr lang="hr-HR" sz="1800" b="0" u="none" strike="noStrike">
                          <a:effectLst/>
                        </a:rPr>
                        <a:t>;</a:t>
                      </a:r>
                      <a:r>
                        <a:rPr lang="hr-HR" sz="1800" b="0">
                          <a:effectLst/>
                        </a:rPr>
                        <a:t>​</a:t>
                      </a:r>
                      <a:endParaRPr lang="hr-HR" b="0">
                        <a:effectLst/>
                      </a:endParaRPr>
                    </a:p>
                    <a:p>
                      <a:pPr algn="l" fontAlgn="base"/>
                      <a:r>
                        <a:rPr lang="hr-HR" sz="1800" b="0" u="none" strike="noStrike">
                          <a:effectLst/>
                        </a:rPr>
                        <a:t>    }</a:t>
                      </a:r>
                      <a:r>
                        <a:rPr lang="hr-HR" sz="1800" b="0">
                          <a:effectLst/>
                        </a:rPr>
                        <a:t>​</a:t>
                      </a:r>
                      <a:endParaRPr lang="hr-HR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hr-HR" sz="1800" b="0" u="none" strike="noStrike" err="1">
                          <a:effectLst/>
                        </a:rPr>
                        <a:t>cout</a:t>
                      </a:r>
                      <a:r>
                        <a:rPr lang="hr-HR" sz="1800" b="0" u="none" strike="noStrike">
                          <a:effectLst/>
                        </a:rPr>
                        <a:t>&lt;&lt;"Prosjek:"&lt;&lt;</a:t>
                      </a:r>
                      <a:r>
                        <a:rPr lang="hr-HR" sz="1800" b="0" u="none" strike="noStrike" err="1">
                          <a:effectLst/>
                        </a:rPr>
                        <a:t>endl</a:t>
                      </a:r>
                      <a:r>
                        <a:rPr lang="hr-HR" sz="1800" b="0" u="none" strike="noStrike">
                          <a:effectLst/>
                        </a:rPr>
                        <a:t>;</a:t>
                      </a:r>
                      <a:r>
                        <a:rPr lang="hr-HR" sz="1800" b="0">
                          <a:effectLst/>
                        </a:rPr>
                        <a:t>​</a:t>
                      </a:r>
                      <a:endParaRPr lang="hr-HR" b="0">
                        <a:effectLst/>
                      </a:endParaRPr>
                    </a:p>
                    <a:p>
                      <a:pPr algn="l" fontAlgn="base"/>
                      <a:r>
                        <a:rPr lang="hr-HR" sz="1800" b="0" u="none" strike="noStrike">
                          <a:effectLst/>
                        </a:rPr>
                        <a:t>    for(</a:t>
                      </a:r>
                      <a:r>
                        <a:rPr lang="hr-HR" sz="1800" b="0" u="none" strike="noStrike" err="1">
                          <a:effectLst/>
                        </a:rPr>
                        <a:t>int</a:t>
                      </a:r>
                      <a:r>
                        <a:rPr lang="hr-HR" sz="1800" b="0" u="none" strike="noStrike">
                          <a:effectLst/>
                        </a:rPr>
                        <a:t> i=0; i&lt;3; i++)</a:t>
                      </a:r>
                      <a:r>
                        <a:rPr lang="hr-HR" sz="1800" b="0">
                          <a:effectLst/>
                        </a:rPr>
                        <a:t>​</a:t>
                      </a:r>
                      <a:endParaRPr lang="hr-HR" b="0">
                        <a:effectLst/>
                      </a:endParaRPr>
                    </a:p>
                    <a:p>
                      <a:pPr algn="l" fontAlgn="base"/>
                      <a:r>
                        <a:rPr lang="hr-HR" sz="1800" b="0" u="none" strike="noStrike">
                          <a:effectLst/>
                        </a:rPr>
                        <a:t>        </a:t>
                      </a:r>
                      <a:r>
                        <a:rPr lang="hr-HR" sz="1800" b="0" u="none" strike="noStrike" err="1">
                          <a:effectLst/>
                        </a:rPr>
                        <a:t>cout</a:t>
                      </a:r>
                      <a:r>
                        <a:rPr lang="hr-HR" sz="1800" b="0" u="none" strike="noStrike">
                          <a:effectLst/>
                        </a:rPr>
                        <a:t>&lt;&lt;i+1&lt;&lt;" . </a:t>
                      </a:r>
                      <a:r>
                        <a:rPr lang="hr-HR" sz="1800" b="0" u="none" strike="noStrike" err="1">
                          <a:effectLst/>
                        </a:rPr>
                        <a:t>ucenika</a:t>
                      </a:r>
                      <a:r>
                        <a:rPr lang="hr-HR" sz="1800" b="0" u="none" strike="noStrike">
                          <a:effectLst/>
                        </a:rPr>
                        <a:t> "&lt;&lt;prosjek[i]&lt;&lt;</a:t>
                      </a:r>
                      <a:r>
                        <a:rPr lang="hr-HR" sz="1800" b="0" u="none" strike="noStrike" err="1">
                          <a:effectLst/>
                        </a:rPr>
                        <a:t>endl</a:t>
                      </a:r>
                      <a:r>
                        <a:rPr lang="hr-HR" sz="1800" b="0" u="none" strike="noStrike">
                          <a:effectLst/>
                        </a:rPr>
                        <a:t>;</a:t>
                      </a:r>
                      <a:r>
                        <a:rPr lang="hr-HR" sz="1800" b="0">
                          <a:effectLst/>
                        </a:rPr>
                        <a:t>​</a:t>
                      </a:r>
                      <a:endParaRPr lang="hr-HR" b="0">
                        <a:effectLst/>
                      </a:endParaRPr>
                    </a:p>
                    <a:p>
                      <a:pPr algn="l" fontAlgn="base"/>
                      <a:r>
                        <a:rPr lang="hr-HR" sz="1800" b="0" u="none" strike="noStrike">
                          <a:effectLst/>
                        </a:rPr>
                        <a:t>        </a:t>
                      </a:r>
                      <a:r>
                        <a:rPr lang="hr-HR" sz="1800" b="0" u="none" strike="noStrike" err="1">
                          <a:effectLst/>
                        </a:rPr>
                        <a:t>return</a:t>
                      </a:r>
                      <a:r>
                        <a:rPr lang="hr-HR" sz="1800" b="0" u="none" strike="noStrike">
                          <a:effectLst/>
                        </a:rPr>
                        <a:t> 0;</a:t>
                      </a:r>
                      <a:r>
                        <a:rPr lang="hr-HR" sz="1800" b="0">
                          <a:effectLst/>
                        </a:rPr>
                        <a:t>​</a:t>
                      </a:r>
                      <a:endParaRPr lang="hr-HR" b="0">
                        <a:effectLst/>
                      </a:endParaRPr>
                    </a:p>
                    <a:p>
                      <a:pPr algn="l" fontAlgn="base"/>
                      <a:r>
                        <a:rPr lang="hr-HR" sz="1800" b="0" u="none" strike="noStrike">
                          <a:effectLst/>
                        </a:rPr>
                        <a:t>    }</a:t>
                      </a:r>
                      <a:r>
                        <a:rPr lang="hr-HR" sz="1800" b="0">
                          <a:effectLst/>
                        </a:rPr>
                        <a:t>​</a:t>
                      </a:r>
                      <a:endParaRPr lang="hr-HR" b="0">
                        <a:effectLst/>
                      </a:endParaRPr>
                    </a:p>
                    <a:p>
                      <a:pPr algn="l" fontAlgn="base"/>
                      <a:r>
                        <a:rPr lang="hr-HR" sz="1800">
                          <a:effectLst/>
                        </a:rPr>
                        <a:t>​</a:t>
                      </a:r>
                      <a:endParaRPr lang="hr-HR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970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51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896405B-A8CC-429D-88FD-1F239C99201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hr-HR" sz="4000" b="1">
                <a:solidFill>
                  <a:srgbClr val="7030A0"/>
                </a:solidFill>
                <a:ea typeface="+mj-lt"/>
                <a:cs typeface="+mj-lt"/>
              </a:rPr>
              <a:t>Dvodimenzionalni nizovi – nepoznate dimenzije</a:t>
            </a:r>
            <a:endParaRPr lang="sr-Latn-RS" sz="400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F5B84E7-69E5-4AE9-A144-A17D3D1F4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r-HR">
                <a:ea typeface="+mn-lt"/>
                <a:cs typeface="+mn-lt"/>
              </a:rPr>
              <a:t>ako dimenzije polja unosi korisnik koristimo </a:t>
            </a:r>
            <a:r>
              <a:rPr lang="hr-HR" err="1">
                <a:cs typeface="Calibri"/>
              </a:rPr>
              <a:t>predprocesorsku</a:t>
            </a:r>
            <a:r>
              <a:rPr lang="hr-HR">
                <a:cs typeface="Calibri"/>
              </a:rPr>
              <a:t> naredbu #define dim 10</a:t>
            </a:r>
            <a:endParaRPr lang="en-US">
              <a:ea typeface="+mn-lt"/>
              <a:cs typeface="+mn-lt"/>
            </a:endParaRPr>
          </a:p>
          <a:p>
            <a:r>
              <a:rPr lang="hr-HR">
                <a:cs typeface="Calibri"/>
              </a:rPr>
              <a:t>pojava varijable dim u programu zamjenjuje se s vrijednosti koju je učitao korisnik</a:t>
            </a:r>
            <a:endParaRPr lang="en-US">
              <a:ea typeface="+mn-lt"/>
              <a:cs typeface="+mn-lt"/>
            </a:endParaRPr>
          </a:p>
          <a:p>
            <a:r>
              <a:rPr lang="hr-HR">
                <a:ea typeface="+mn-lt"/>
                <a:cs typeface="+mn-lt"/>
              </a:rPr>
              <a:t>varijabla dim mora biti inicijalizirana i nema znaka jednakosti</a:t>
            </a:r>
            <a:endParaRPr lang="en-US">
              <a:ea typeface="+mn-lt"/>
              <a:cs typeface="+mn-lt"/>
            </a:endParaRPr>
          </a:p>
          <a:p>
            <a:r>
              <a:rPr lang="hr-HR">
                <a:ea typeface="+mn-lt"/>
                <a:cs typeface="+mn-lt"/>
              </a:rPr>
              <a:t>deklariranje mora biti izvedeno s poznatim brojevima pa se uzima vrijednost iz </a:t>
            </a:r>
            <a:r>
              <a:rPr lang="hr-HR" err="1">
                <a:ea typeface="+mn-lt"/>
                <a:cs typeface="+mn-lt"/>
              </a:rPr>
              <a:t>predprocesorske</a:t>
            </a:r>
            <a:r>
              <a:rPr lang="hr-HR">
                <a:ea typeface="+mn-lt"/>
                <a:cs typeface="+mn-lt"/>
              </a:rPr>
              <a:t> naredbe jer su podatci koji će unijeti korisnik još nepoznati i ne može se izvršiti zauzeće memorije u tijeku izvođenja programa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59757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3EB3CE3-E151-48FE-AE04-F1B94113C3B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hr-HR" b="1">
                <a:solidFill>
                  <a:srgbClr val="7030A0"/>
                </a:solidFill>
                <a:cs typeface="Calibri Light"/>
              </a:rPr>
              <a:t>Primjer</a:t>
            </a:r>
            <a:endParaRPr lang="hr-HR" b="1">
              <a:solidFill>
                <a:srgbClr val="7030A0"/>
              </a:solidFill>
            </a:endParaRPr>
          </a:p>
        </p:txBody>
      </p:sp>
      <p:graphicFrame>
        <p:nvGraphicFramePr>
          <p:cNvPr id="5" name="Rezervirano mjesto sadržaja 4">
            <a:extLst>
              <a:ext uri="{FF2B5EF4-FFF2-40B4-BE49-F238E27FC236}">
                <a16:creationId xmlns:a16="http://schemas.microsoft.com/office/drawing/2014/main" id="{85ADDBCC-8962-4FAB-8FD3-BDA4C4BA5A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089640"/>
              </p:ext>
            </p:extLst>
          </p:nvPr>
        </p:nvGraphicFramePr>
        <p:xfrm>
          <a:off x="838200" y="1825625"/>
          <a:ext cx="10515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20250751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8839084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l" fontAlgn="base"/>
                      <a:r>
                        <a:rPr lang="hr-HR" sz="1800" b="0" u="none" strike="noStrike">
                          <a:effectLst/>
                        </a:rPr>
                        <a:t>#include &lt;</a:t>
                      </a:r>
                      <a:r>
                        <a:rPr lang="hr-HR" sz="1800" b="0" u="none" strike="noStrike" err="1">
                          <a:effectLst/>
                        </a:rPr>
                        <a:t>iostream</a:t>
                      </a:r>
                      <a:r>
                        <a:rPr lang="hr-HR" sz="1800" b="0" u="none" strike="noStrike">
                          <a:effectLst/>
                        </a:rPr>
                        <a:t>&gt;</a:t>
                      </a:r>
                      <a:r>
                        <a:rPr lang="hr-HR" sz="1800" b="0">
                          <a:effectLst/>
                        </a:rPr>
                        <a:t>​</a:t>
                      </a:r>
                      <a:endParaRPr lang="hr-HR" b="0">
                        <a:effectLst/>
                      </a:endParaRPr>
                    </a:p>
                    <a:p>
                      <a:pPr algn="l" fontAlgn="base"/>
                      <a:r>
                        <a:rPr lang="hr-HR" sz="1800" b="0" u="none" strike="noStrike">
                          <a:effectLst/>
                        </a:rPr>
                        <a:t>#define dim 10</a:t>
                      </a:r>
                      <a:r>
                        <a:rPr lang="hr-HR" sz="1800" b="0">
                          <a:effectLst/>
                        </a:rPr>
                        <a:t>​</a:t>
                      </a:r>
                      <a:endParaRPr lang="hr-HR" b="0">
                        <a:effectLst/>
                      </a:endParaRPr>
                    </a:p>
                    <a:p>
                      <a:pPr algn="l" fontAlgn="base"/>
                      <a:r>
                        <a:rPr lang="hr-HR" sz="1800" b="0" u="none" strike="noStrike" err="1">
                          <a:effectLst/>
                        </a:rPr>
                        <a:t>using</a:t>
                      </a:r>
                      <a:r>
                        <a:rPr lang="hr-HR" sz="1800" b="0" u="none" strike="noStrike">
                          <a:effectLst/>
                        </a:rPr>
                        <a:t> </a:t>
                      </a:r>
                      <a:r>
                        <a:rPr lang="hr-HR" sz="1800" b="0" u="none" strike="noStrike" err="1">
                          <a:effectLst/>
                        </a:rPr>
                        <a:t>namespace</a:t>
                      </a:r>
                      <a:r>
                        <a:rPr lang="hr-HR" sz="1800" b="0" u="none" strike="noStrike">
                          <a:effectLst/>
                        </a:rPr>
                        <a:t> </a:t>
                      </a:r>
                      <a:r>
                        <a:rPr lang="hr-HR" sz="1800" b="0" u="none" strike="noStrike" err="1">
                          <a:effectLst/>
                        </a:rPr>
                        <a:t>std</a:t>
                      </a:r>
                      <a:r>
                        <a:rPr lang="hr-HR" sz="1800" b="0" u="none" strike="noStrike">
                          <a:effectLst/>
                        </a:rPr>
                        <a:t>;</a:t>
                      </a:r>
                      <a:r>
                        <a:rPr lang="hr-HR" sz="1800" b="0">
                          <a:effectLst/>
                        </a:rPr>
                        <a:t>​</a:t>
                      </a:r>
                      <a:endParaRPr lang="hr-HR" b="0">
                        <a:effectLst/>
                      </a:endParaRPr>
                    </a:p>
                    <a:p>
                      <a:pPr algn="l" fontAlgn="base"/>
                      <a:r>
                        <a:rPr lang="hr-HR" sz="1800" b="0">
                          <a:effectLst/>
                        </a:rPr>
                        <a:t>​</a:t>
                      </a:r>
                      <a:endParaRPr lang="hr-HR" b="0">
                        <a:effectLst/>
                      </a:endParaRPr>
                    </a:p>
                    <a:p>
                      <a:pPr algn="l" fontAlgn="base"/>
                      <a:r>
                        <a:rPr lang="hr-HR" sz="1800" b="0">
                          <a:effectLst/>
                        </a:rPr>
                        <a:t>​</a:t>
                      </a:r>
                      <a:endParaRPr lang="hr-HR" b="0">
                        <a:effectLst/>
                      </a:endParaRPr>
                    </a:p>
                    <a:p>
                      <a:pPr algn="l" fontAlgn="base"/>
                      <a:r>
                        <a:rPr lang="hr-HR" sz="1800" b="0" u="none" strike="noStrike">
                          <a:effectLst/>
                        </a:rPr>
                        <a:t>    </a:t>
                      </a:r>
                      <a:r>
                        <a:rPr lang="hr-HR" sz="1800" b="0" u="none" strike="noStrike" err="1">
                          <a:effectLst/>
                        </a:rPr>
                        <a:t>int</a:t>
                      </a:r>
                      <a:r>
                        <a:rPr lang="hr-HR" sz="1800" b="0" u="none" strike="noStrike">
                          <a:effectLst/>
                        </a:rPr>
                        <a:t> </a:t>
                      </a:r>
                      <a:r>
                        <a:rPr lang="hr-HR" sz="1800" b="0" u="none" strike="noStrike" err="1">
                          <a:effectLst/>
                        </a:rPr>
                        <a:t>main</a:t>
                      </a:r>
                      <a:r>
                        <a:rPr lang="hr-HR" sz="1800" b="0" u="none" strike="noStrike">
                          <a:effectLst/>
                        </a:rPr>
                        <a:t>()</a:t>
                      </a:r>
                      <a:r>
                        <a:rPr lang="hr-HR" sz="1800" b="0">
                          <a:effectLst/>
                        </a:rPr>
                        <a:t>​</a:t>
                      </a:r>
                      <a:endParaRPr lang="hr-HR" b="0">
                        <a:effectLst/>
                      </a:endParaRPr>
                    </a:p>
                    <a:p>
                      <a:pPr algn="l" fontAlgn="base"/>
                      <a:r>
                        <a:rPr lang="hr-HR" sz="1800" b="0" u="none" strike="noStrike">
                          <a:effectLst/>
                        </a:rPr>
                        <a:t>    {</a:t>
                      </a:r>
                      <a:r>
                        <a:rPr lang="hr-HR" sz="1800" b="0">
                          <a:effectLst/>
                        </a:rPr>
                        <a:t>​</a:t>
                      </a:r>
                      <a:endParaRPr lang="hr-HR" b="0">
                        <a:effectLst/>
                      </a:endParaRPr>
                    </a:p>
                    <a:p>
                      <a:pPr algn="l" fontAlgn="base"/>
                      <a:r>
                        <a:rPr lang="hr-HR" sz="1800" b="0" u="none" strike="noStrike">
                          <a:effectLst/>
                        </a:rPr>
                        <a:t>     </a:t>
                      </a:r>
                      <a:r>
                        <a:rPr lang="hr-HR" sz="1800" b="0" u="none" strike="noStrike" err="1">
                          <a:effectLst/>
                        </a:rPr>
                        <a:t>int</a:t>
                      </a:r>
                      <a:r>
                        <a:rPr lang="hr-HR" sz="1800" b="0" u="none" strike="noStrike">
                          <a:effectLst/>
                        </a:rPr>
                        <a:t> polje[dim][dim];</a:t>
                      </a:r>
                      <a:r>
                        <a:rPr lang="hr-HR" sz="1800" b="0">
                          <a:effectLst/>
                        </a:rPr>
                        <a:t>​</a:t>
                      </a:r>
                      <a:endParaRPr lang="hr-HR" b="0">
                        <a:effectLst/>
                      </a:endParaRPr>
                    </a:p>
                    <a:p>
                      <a:pPr algn="l" fontAlgn="base"/>
                      <a:r>
                        <a:rPr lang="hr-HR" sz="1800" b="0" u="none" strike="noStrike">
                          <a:effectLst/>
                        </a:rPr>
                        <a:t>     </a:t>
                      </a:r>
                      <a:r>
                        <a:rPr lang="hr-HR" sz="1800" b="0" u="none" strike="noStrike" err="1">
                          <a:effectLst/>
                        </a:rPr>
                        <a:t>int</a:t>
                      </a:r>
                      <a:r>
                        <a:rPr lang="hr-HR" sz="1800" b="0" u="none" strike="noStrike">
                          <a:effectLst/>
                        </a:rPr>
                        <a:t> </a:t>
                      </a:r>
                      <a:r>
                        <a:rPr lang="hr-HR" sz="1800" b="0" u="none" strike="noStrike" err="1">
                          <a:effectLst/>
                        </a:rPr>
                        <a:t>m,n</a:t>
                      </a:r>
                      <a:r>
                        <a:rPr lang="hr-HR" sz="1800" b="0" u="none" strike="noStrike">
                          <a:effectLst/>
                        </a:rPr>
                        <a:t>;</a:t>
                      </a:r>
                      <a:r>
                        <a:rPr lang="hr-HR" sz="1800" b="0">
                          <a:effectLst/>
                        </a:rPr>
                        <a:t>​</a:t>
                      </a:r>
                      <a:endParaRPr lang="hr-HR" b="0">
                        <a:effectLst/>
                      </a:endParaRPr>
                    </a:p>
                    <a:p>
                      <a:pPr algn="l" fontAlgn="base"/>
                      <a:r>
                        <a:rPr lang="hr-HR" sz="1800" b="0" u="none" strike="noStrike">
                          <a:effectLst/>
                        </a:rPr>
                        <a:t>     </a:t>
                      </a:r>
                      <a:r>
                        <a:rPr lang="hr-HR" sz="1800" b="0" u="none" strike="noStrike" err="1">
                          <a:effectLst/>
                        </a:rPr>
                        <a:t>cout</a:t>
                      </a:r>
                      <a:r>
                        <a:rPr lang="hr-HR" sz="1800" b="0" u="none" strike="noStrike">
                          <a:effectLst/>
                        </a:rPr>
                        <a:t>&lt;&lt;" Unesi broj redaka ";</a:t>
                      </a:r>
                      <a:r>
                        <a:rPr lang="hr-HR" sz="1800" b="0">
                          <a:effectLst/>
                        </a:rPr>
                        <a:t>​</a:t>
                      </a:r>
                      <a:endParaRPr lang="hr-HR" b="0">
                        <a:effectLst/>
                      </a:endParaRPr>
                    </a:p>
                    <a:p>
                      <a:pPr algn="l" fontAlgn="base"/>
                      <a:r>
                        <a:rPr lang="hr-HR" sz="1800" b="0" u="none" strike="noStrike">
                          <a:effectLst/>
                        </a:rPr>
                        <a:t>     cin&gt;&gt;m;</a:t>
                      </a:r>
                      <a:r>
                        <a:rPr lang="hr-HR" sz="1800" b="0">
                          <a:effectLst/>
                        </a:rPr>
                        <a:t>​</a:t>
                      </a:r>
                      <a:endParaRPr lang="hr-HR" b="0">
                        <a:effectLst/>
                      </a:endParaRPr>
                    </a:p>
                    <a:p>
                      <a:pPr algn="l" fontAlgn="base"/>
                      <a:r>
                        <a:rPr lang="hr-HR" sz="1800" b="0" u="none" strike="noStrike">
                          <a:effectLst/>
                        </a:rPr>
                        <a:t>      </a:t>
                      </a:r>
                      <a:r>
                        <a:rPr lang="hr-HR" sz="1800" b="0" u="none" strike="noStrike" err="1">
                          <a:effectLst/>
                        </a:rPr>
                        <a:t>cout</a:t>
                      </a:r>
                      <a:r>
                        <a:rPr lang="hr-HR" sz="1800" b="0" u="none" strike="noStrike">
                          <a:effectLst/>
                        </a:rPr>
                        <a:t>&lt;&lt;" Unesi broj stupaca ";</a:t>
                      </a:r>
                      <a:r>
                        <a:rPr lang="hr-HR" sz="1800" b="0">
                          <a:effectLst/>
                        </a:rPr>
                        <a:t>​</a:t>
                      </a:r>
                      <a:endParaRPr lang="hr-HR" b="0">
                        <a:effectLst/>
                      </a:endParaRPr>
                    </a:p>
                    <a:p>
                      <a:pPr algn="l" fontAlgn="base"/>
                      <a:r>
                        <a:rPr lang="hr-HR" sz="1800" b="0" u="none" strike="noStrike">
                          <a:effectLst/>
                        </a:rPr>
                        <a:t>     cin&gt;&gt;n;</a:t>
                      </a:r>
                      <a:r>
                        <a:rPr lang="hr-HR" sz="1800" b="0">
                          <a:effectLst/>
                        </a:rPr>
                        <a:t>​</a:t>
                      </a:r>
                      <a:endParaRPr lang="hr-HR" b="0">
                        <a:effectLst/>
                      </a:endParaRPr>
                    </a:p>
                    <a:p>
                      <a:pPr algn="l" fontAlgn="base"/>
                      <a:r>
                        <a:rPr lang="hr-HR" sz="1800" b="0" u="none" strike="noStrike">
                          <a:effectLst/>
                        </a:rPr>
                        <a:t>     </a:t>
                      </a:r>
                      <a:r>
                        <a:rPr lang="hr-HR" sz="1800" b="0" u="none" strike="noStrike" err="1">
                          <a:effectLst/>
                        </a:rPr>
                        <a:t>cout</a:t>
                      </a:r>
                      <a:r>
                        <a:rPr lang="hr-HR" sz="1800" b="0" u="none" strike="noStrike">
                          <a:effectLst/>
                        </a:rPr>
                        <a:t>&lt;&lt;" unesi "&lt;&lt;m*n&lt;&lt;" brojeva"&lt;&lt;</a:t>
                      </a:r>
                      <a:r>
                        <a:rPr lang="hr-HR" sz="1800" b="0" u="none" strike="noStrike" err="1">
                          <a:effectLst/>
                        </a:rPr>
                        <a:t>endl</a:t>
                      </a:r>
                      <a:r>
                        <a:rPr lang="hr-HR" sz="1800" b="0" u="none" strike="noStrike">
                          <a:effectLst/>
                        </a:rPr>
                        <a:t>;</a:t>
                      </a:r>
                      <a:r>
                        <a:rPr lang="hr-HR" sz="1800" b="0">
                          <a:effectLst/>
                        </a:rPr>
                        <a:t>​</a:t>
                      </a:r>
                      <a:endParaRPr lang="hr-HR" b="0">
                        <a:effectLst/>
                      </a:endParaRPr>
                    </a:p>
                    <a:p>
                      <a:pPr algn="l" fontAlgn="base"/>
                      <a:r>
                        <a:rPr lang="hr-HR" sz="1800" b="0" u="none" strike="noStrike">
                          <a:effectLst/>
                        </a:rPr>
                        <a:t>    for(</a:t>
                      </a:r>
                      <a:r>
                        <a:rPr lang="hr-HR" sz="1800" b="0" u="none" strike="noStrike" err="1">
                          <a:effectLst/>
                        </a:rPr>
                        <a:t>int</a:t>
                      </a:r>
                      <a:r>
                        <a:rPr lang="hr-HR" sz="1800" b="0" u="none" strike="noStrike">
                          <a:effectLst/>
                        </a:rPr>
                        <a:t> i=0; i&lt;m; i++){</a:t>
                      </a:r>
                      <a:r>
                        <a:rPr lang="hr-HR" sz="1800" b="0">
                          <a:effectLst/>
                        </a:rPr>
                        <a:t>​</a:t>
                      </a:r>
                      <a:endParaRPr lang="hr-HR" b="0">
                        <a:effectLst/>
                      </a:endParaRPr>
                    </a:p>
                    <a:p>
                      <a:pPr algn="l" fontAlgn="base"/>
                      <a:r>
                        <a:rPr lang="hr-HR" sz="1800" b="0" u="none" strike="noStrike">
                          <a:effectLst/>
                        </a:rPr>
                        <a:t>        for(</a:t>
                      </a:r>
                      <a:r>
                        <a:rPr lang="hr-HR" sz="1800" b="0" u="none" strike="noStrike" err="1">
                          <a:effectLst/>
                        </a:rPr>
                        <a:t>int</a:t>
                      </a:r>
                      <a:r>
                        <a:rPr lang="hr-HR" sz="1800" b="0" u="none" strike="noStrike">
                          <a:effectLst/>
                        </a:rPr>
                        <a:t> j=0; j&lt;n; j++)</a:t>
                      </a:r>
                      <a:r>
                        <a:rPr lang="hr-HR" sz="1800" b="0">
                          <a:effectLst/>
                        </a:rPr>
                        <a:t>​</a:t>
                      </a:r>
                      <a:endParaRPr lang="hr-HR" b="0">
                        <a:effectLst/>
                      </a:endParaRPr>
                    </a:p>
                    <a:p>
                      <a:pPr algn="l" fontAlgn="base"/>
                      <a:r>
                        <a:rPr lang="hr-HR" sz="1800" b="0" u="none" strike="noStrike">
                          <a:effectLst/>
                        </a:rPr>
                        <a:t>           cin&gt;&gt;polje[i][j];</a:t>
                      </a:r>
                      <a:r>
                        <a:rPr lang="hr-HR" sz="1800" b="0">
                          <a:effectLst/>
                        </a:rPr>
                        <a:t>​</a:t>
                      </a:r>
                      <a:endParaRPr lang="hr-HR" b="0">
                        <a:effectLst/>
                      </a:endParaRPr>
                    </a:p>
                    <a:p>
                      <a:pPr algn="l" fontAlgn="base"/>
                      <a:r>
                        <a:rPr lang="hr-HR" sz="1800" b="0" u="none" strike="noStrike">
                          <a:effectLst/>
                        </a:rPr>
                        <a:t>    }</a:t>
                      </a:r>
                      <a:r>
                        <a:rPr lang="hr-HR" sz="1800" b="0">
                          <a:effectLst/>
                        </a:rPr>
                        <a:t>​</a:t>
                      </a:r>
                      <a:endParaRPr lang="hr-HR" b="0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sr-Latn-RS" sz="1800">
                          <a:effectLst/>
                        </a:rPr>
                        <a:t>​</a:t>
                      </a:r>
                    </a:p>
                    <a:p>
                      <a:pPr algn="l" fontAlgn="base"/>
                      <a:r>
                        <a:rPr lang="sr-Latn-RS" sz="1800" b="0" u="none" strike="noStrike">
                          <a:effectLst/>
                        </a:rPr>
                        <a:t>    </a:t>
                      </a:r>
                      <a:r>
                        <a:rPr lang="sr-Latn-RS" sz="1800" b="0" u="none" strike="noStrike" err="1">
                          <a:effectLst/>
                        </a:rPr>
                        <a:t>for</a:t>
                      </a:r>
                      <a:r>
                        <a:rPr lang="sr-Latn-RS" sz="1800" b="0" u="none" strike="noStrike">
                          <a:effectLst/>
                        </a:rPr>
                        <a:t>(</a:t>
                      </a:r>
                      <a:r>
                        <a:rPr lang="sr-Latn-RS" sz="1800" b="0" u="none" strike="noStrike" err="1">
                          <a:effectLst/>
                        </a:rPr>
                        <a:t>int</a:t>
                      </a:r>
                      <a:r>
                        <a:rPr lang="sr-Latn-RS" sz="1800" b="0" u="none" strike="noStrike">
                          <a:effectLst/>
                        </a:rPr>
                        <a:t> i=0; i&lt;m; i++){</a:t>
                      </a:r>
                      <a:r>
                        <a:rPr lang="sr-Latn-RS" sz="1800" b="0">
                          <a:effectLst/>
                        </a:rPr>
                        <a:t>​</a:t>
                      </a:r>
                      <a:endParaRPr lang="sr-Latn-RS" b="0">
                        <a:effectLst/>
                      </a:endParaRPr>
                    </a:p>
                    <a:p>
                      <a:pPr algn="l" fontAlgn="base"/>
                      <a:r>
                        <a:rPr lang="sr-Latn-RS" sz="1800" b="0" u="none" strike="noStrike">
                          <a:effectLst/>
                        </a:rPr>
                        <a:t>        </a:t>
                      </a:r>
                      <a:r>
                        <a:rPr lang="sr-Latn-RS" sz="1800" b="0" u="none" strike="noStrike" err="1">
                          <a:effectLst/>
                        </a:rPr>
                        <a:t>for</a:t>
                      </a:r>
                      <a:r>
                        <a:rPr lang="sr-Latn-RS" sz="1800" b="0" u="none" strike="noStrike">
                          <a:effectLst/>
                        </a:rPr>
                        <a:t>(</a:t>
                      </a:r>
                      <a:r>
                        <a:rPr lang="sr-Latn-RS" sz="1800" b="0" u="none" strike="noStrike" err="1">
                          <a:effectLst/>
                        </a:rPr>
                        <a:t>int</a:t>
                      </a:r>
                      <a:r>
                        <a:rPr lang="sr-Latn-RS" sz="1800" b="0" u="none" strike="noStrike">
                          <a:effectLst/>
                        </a:rPr>
                        <a:t> j=0; j&lt;n; j++)</a:t>
                      </a:r>
                      <a:r>
                        <a:rPr lang="sr-Latn-RS" sz="1800" b="0">
                          <a:effectLst/>
                        </a:rPr>
                        <a:t>​</a:t>
                      </a:r>
                      <a:endParaRPr lang="sr-Latn-RS" b="0">
                        <a:effectLst/>
                      </a:endParaRPr>
                    </a:p>
                    <a:p>
                      <a:pPr algn="l" fontAlgn="base"/>
                      <a:r>
                        <a:rPr lang="sr-Latn-RS" sz="1800" b="0" u="none" strike="noStrike">
                          <a:effectLst/>
                        </a:rPr>
                        <a:t>        {</a:t>
                      </a:r>
                      <a:r>
                        <a:rPr lang="sr-Latn-RS" sz="1800" b="0">
                          <a:effectLst/>
                        </a:rPr>
                        <a:t>​</a:t>
                      </a:r>
                      <a:endParaRPr lang="sr-Latn-RS" b="0">
                        <a:effectLst/>
                      </a:endParaRPr>
                    </a:p>
                    <a:p>
                      <a:pPr algn="l" fontAlgn="base"/>
                      <a:r>
                        <a:rPr lang="sr-Latn-RS" sz="1800" b="0" u="none" strike="noStrike">
                          <a:effectLst/>
                        </a:rPr>
                        <a:t>        </a:t>
                      </a:r>
                      <a:r>
                        <a:rPr lang="sr-Latn-RS" sz="1800" b="0">
                          <a:effectLst/>
                        </a:rPr>
                        <a:t>​</a:t>
                      </a:r>
                      <a:endParaRPr lang="sr-Latn-RS" b="0">
                        <a:effectLst/>
                      </a:endParaRPr>
                    </a:p>
                    <a:p>
                      <a:pPr algn="l" fontAlgn="base"/>
                      <a:r>
                        <a:rPr lang="sr-Latn-RS" sz="1800" b="0" u="none" strike="noStrike">
                          <a:effectLst/>
                        </a:rPr>
                        <a:t>           </a:t>
                      </a:r>
                      <a:r>
                        <a:rPr lang="sr-Latn-RS" sz="1800" b="0" u="none" strike="noStrike" err="1">
                          <a:effectLst/>
                        </a:rPr>
                        <a:t>cout</a:t>
                      </a:r>
                      <a:r>
                        <a:rPr lang="sr-Latn-RS" sz="1800" b="0" u="none" strike="noStrike">
                          <a:effectLst/>
                        </a:rPr>
                        <a:t>&lt;&lt;polje[i][j]&lt;&lt;"\t";</a:t>
                      </a:r>
                      <a:r>
                        <a:rPr lang="sr-Latn-RS" sz="1800" b="0">
                          <a:effectLst/>
                        </a:rPr>
                        <a:t>​</a:t>
                      </a:r>
                      <a:endParaRPr lang="sr-Latn-RS" b="0">
                        <a:effectLst/>
                      </a:endParaRPr>
                    </a:p>
                    <a:p>
                      <a:pPr algn="l" fontAlgn="base"/>
                      <a:r>
                        <a:rPr lang="sr-Latn-RS" sz="1800" b="0" u="none" strike="noStrike">
                          <a:effectLst/>
                        </a:rPr>
                        <a:t>           }</a:t>
                      </a:r>
                      <a:r>
                        <a:rPr lang="sr-Latn-RS" sz="1800" b="0" u="none" strike="noStrike" err="1">
                          <a:effectLst/>
                        </a:rPr>
                        <a:t>cout</a:t>
                      </a:r>
                      <a:r>
                        <a:rPr lang="sr-Latn-RS" sz="1800" b="0" u="none" strike="noStrike">
                          <a:effectLst/>
                        </a:rPr>
                        <a:t>&lt;&lt;</a:t>
                      </a:r>
                      <a:r>
                        <a:rPr lang="sr-Latn-RS" sz="1800" b="0" u="none" strike="noStrike" err="1">
                          <a:effectLst/>
                        </a:rPr>
                        <a:t>endl</a:t>
                      </a:r>
                      <a:r>
                        <a:rPr lang="sr-Latn-RS" sz="1800" b="0" u="none" strike="noStrike">
                          <a:effectLst/>
                        </a:rPr>
                        <a:t>;</a:t>
                      </a:r>
                      <a:r>
                        <a:rPr lang="sr-Latn-RS" sz="1800" b="0">
                          <a:effectLst/>
                        </a:rPr>
                        <a:t>​</a:t>
                      </a:r>
                      <a:endParaRPr lang="sr-Latn-RS" b="0">
                        <a:effectLst/>
                      </a:endParaRPr>
                    </a:p>
                    <a:p>
                      <a:pPr algn="l" fontAlgn="base"/>
                      <a:r>
                        <a:rPr lang="sr-Latn-RS" sz="1800" b="0" u="none" strike="noStrike">
                          <a:effectLst/>
                        </a:rPr>
                        <a:t>    }</a:t>
                      </a:r>
                      <a:r>
                        <a:rPr lang="sr-Latn-RS" sz="1800" b="0">
                          <a:effectLst/>
                        </a:rPr>
                        <a:t>​</a:t>
                      </a:r>
                      <a:endParaRPr lang="sr-Latn-RS" b="0">
                        <a:effectLst/>
                      </a:endParaRPr>
                    </a:p>
                    <a:p>
                      <a:pPr algn="l" fontAlgn="base"/>
                      <a:r>
                        <a:rPr lang="sr-Latn-RS" sz="1800" b="0" u="none" strike="noStrike">
                          <a:effectLst/>
                        </a:rPr>
                        <a:t>        </a:t>
                      </a:r>
                      <a:r>
                        <a:rPr lang="sr-Latn-RS" sz="1800" b="0" u="none" strike="noStrike" err="1">
                          <a:effectLst/>
                        </a:rPr>
                        <a:t>return</a:t>
                      </a:r>
                      <a:r>
                        <a:rPr lang="sr-Latn-RS" sz="1800" b="0" u="none" strike="noStrike">
                          <a:effectLst/>
                        </a:rPr>
                        <a:t> 0;</a:t>
                      </a:r>
                      <a:r>
                        <a:rPr lang="sr-Latn-RS" sz="1800" b="0">
                          <a:effectLst/>
                        </a:rPr>
                        <a:t>​</a:t>
                      </a:r>
                      <a:endParaRPr lang="sr-Latn-RS" b="0">
                        <a:effectLst/>
                      </a:endParaRPr>
                    </a:p>
                    <a:p>
                      <a:pPr algn="l" fontAlgn="base"/>
                      <a:r>
                        <a:rPr lang="sr-Latn-RS" sz="1800" b="0" u="none" strike="noStrike">
                          <a:effectLst/>
                        </a:rPr>
                        <a:t>    }</a:t>
                      </a:r>
                      <a:r>
                        <a:rPr lang="sr-Latn-RS" sz="1800" b="0">
                          <a:effectLst/>
                        </a:rPr>
                        <a:t>​</a:t>
                      </a:r>
                      <a:endParaRPr lang="sr-Latn-RS" b="0">
                        <a:effectLst/>
                      </a:endParaRPr>
                    </a:p>
                    <a:p>
                      <a:pPr algn="l" fontAlgn="base"/>
                      <a:r>
                        <a:rPr lang="sr-Latn-RS" sz="1800">
                          <a:effectLst/>
                        </a:rPr>
                        <a:t>​</a:t>
                      </a:r>
                      <a:endParaRPr lang="sr-Latn-R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329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619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BA724F77097D340AA4741C4013DC1D0" ma:contentTypeVersion="11" ma:contentTypeDescription="Stvaranje novog dokumenta." ma:contentTypeScope="" ma:versionID="a75b7e44d8ab7110935faf736e6c4287">
  <xsd:schema xmlns:xsd="http://www.w3.org/2001/XMLSchema" xmlns:xs="http://www.w3.org/2001/XMLSchema" xmlns:p="http://schemas.microsoft.com/office/2006/metadata/properties" xmlns:ns2="9efe76df-026e-4532-9ad2-ae53ca1fd074" xmlns:ns3="21d0452c-0755-465e-bf08-8b3e334ca499" targetNamespace="http://schemas.microsoft.com/office/2006/metadata/properties" ma:root="true" ma:fieldsID="a6cab4569e43dc4a304a43c6960478c4" ns2:_="" ns3:_="">
    <xsd:import namespace="9efe76df-026e-4532-9ad2-ae53ca1fd074"/>
    <xsd:import namespace="21d0452c-0755-465e-bf08-8b3e334ca4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e76df-026e-4532-9ad2-ae53ca1fd0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Oznake slika" ma:readOnly="false" ma:fieldId="{5cf76f15-5ced-4ddc-b409-7134ff3c332f}" ma:taxonomyMulti="true" ma:sspId="a0d909bf-645b-46a2-8bb9-ccdb743347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0452c-0755-465e-bf08-8b3e334ca49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85f87d8-9546-4230-9c92-83640456fa84}" ma:internalName="TaxCatchAll" ma:showField="CatchAllData" ma:web="21d0452c-0755-465e-bf08-8b3e334ca49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efe76df-026e-4532-9ad2-ae53ca1fd074">
      <Terms xmlns="http://schemas.microsoft.com/office/infopath/2007/PartnerControls"/>
    </lcf76f155ced4ddcb4097134ff3c332f>
    <TaxCatchAll xmlns="21d0452c-0755-465e-bf08-8b3e334ca499" xsi:nil="true"/>
  </documentManagement>
</p:properties>
</file>

<file path=customXml/itemProps1.xml><?xml version="1.0" encoding="utf-8"?>
<ds:datastoreItem xmlns:ds="http://schemas.openxmlformats.org/officeDocument/2006/customXml" ds:itemID="{7E8BF51E-8708-463C-9DC6-B6D14E7A91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D9CA3A-27D1-4D9D-A080-F6042D2CB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fe76df-026e-4532-9ad2-ae53ca1fd074"/>
    <ds:schemaRef ds:uri="21d0452c-0755-465e-bf08-8b3e334ca4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EE3943-1A25-4C2B-B6A5-05E0A9A51B97}">
  <ds:schemaRefs>
    <ds:schemaRef ds:uri="http://schemas.microsoft.com/office/2006/metadata/properties"/>
    <ds:schemaRef ds:uri="http://schemas.microsoft.com/office/infopath/2007/PartnerControls"/>
    <ds:schemaRef ds:uri="9efe76df-026e-4532-9ad2-ae53ca1fd074"/>
    <ds:schemaRef ds:uri="21d0452c-0755-465e-bf08-8b3e334ca49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Dvodimenzionalni nizovi - polja</vt:lpstr>
      <vt:lpstr>Pojam polja</vt:lpstr>
      <vt:lpstr>Deklaracija, zapis i inicijalizacija polja</vt:lpstr>
      <vt:lpstr>Dnevna doza kodiranja 7</vt:lpstr>
      <vt:lpstr>Primjer </vt:lpstr>
      <vt:lpstr>Dvodimenzionalni nizovi – poznati podatci</vt:lpstr>
      <vt:lpstr>Primjer</vt:lpstr>
      <vt:lpstr>Dvodimenzionalni nizovi – nepoznate dimenzije</vt:lpstr>
      <vt:lpstr>Primjer</vt:lpstr>
      <vt:lpstr>Dnevna doza kodiranja 8</vt:lpstr>
      <vt:lpstr>Dnevna doza kodiranja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Dvodimenzionalni nizovi - polja</dc:title>
  <dc:creator>Dolores Kapović</dc:creator>
  <cp:revision>229</cp:revision>
  <dcterms:created xsi:type="dcterms:W3CDTF">2020-05-25T08:43:13Z</dcterms:created>
  <dcterms:modified xsi:type="dcterms:W3CDTF">2025-05-13T11:26:10Z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0x0101004BA724F77097D340AA4741C4013DC1D0</vt:lpwstr>
  </property>
  <property fmtid="{D5CDD505-2E9C-101B-9397-08002B2CF9AE}" pid="3" name="MediaServiceImageTags">
    <vt:lpwstr/>
  </property>
</Properties>
</file>