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4"/>
  </p:sldMasterIdLst>
  <p:notesMasterIdLst>
    <p:notesMasterId r:id="rId27"/>
  </p:notesMasterIdLst>
  <p:handoutMasterIdLst>
    <p:handoutMasterId r:id="rId28"/>
  </p:handoutMasterIdLst>
  <p:sldIdLst>
    <p:sldId id="333" r:id="rId5"/>
    <p:sldId id="345" r:id="rId6"/>
    <p:sldId id="260" r:id="rId7"/>
    <p:sldId id="263" r:id="rId8"/>
    <p:sldId id="338" r:id="rId9"/>
    <p:sldId id="344" r:id="rId10"/>
    <p:sldId id="337" r:id="rId11"/>
    <p:sldId id="347" r:id="rId12"/>
    <p:sldId id="268" r:id="rId13"/>
    <p:sldId id="281" r:id="rId14"/>
    <p:sldId id="267" r:id="rId15"/>
    <p:sldId id="352" r:id="rId16"/>
    <p:sldId id="290" r:id="rId17"/>
    <p:sldId id="346" r:id="rId18"/>
    <p:sldId id="349" r:id="rId19"/>
    <p:sldId id="311" r:id="rId20"/>
    <p:sldId id="350" r:id="rId21"/>
    <p:sldId id="310" r:id="rId22"/>
    <p:sldId id="351" r:id="rId23"/>
    <p:sldId id="348" r:id="rId24"/>
    <p:sldId id="340" r:id="rId25"/>
    <p:sldId id="341" r:id="rId26"/>
  </p:sldIdLst>
  <p:sldSz cx="9144000" cy="5143500" type="screen16x9"/>
  <p:notesSz cx="6858000" cy="9144000"/>
  <p:embeddedFontLst>
    <p:embeddedFont>
      <p:font typeface="Darker Grotesque" panose="020B0604020202020204" charset="0"/>
      <p:regular r:id="rId29"/>
      <p:bold r:id="rId30"/>
    </p:embeddedFont>
    <p:embeddedFont>
      <p:font typeface="Darker Grotesque Medium" panose="020B0604020202020204" charset="0"/>
      <p:regular r:id="rId31"/>
      <p:bold r:id="rId32"/>
    </p:embeddedFont>
    <p:embeddedFont>
      <p:font typeface="Montserrat" panose="00000500000000000000" pitchFamily="2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452"/>
    <a:srgbClr val="AD88C6"/>
    <a:srgbClr val="B2A7B8"/>
    <a:srgbClr val="FFC3D0"/>
    <a:srgbClr val="737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3428D5-0144-4B7F-A1C2-729A76C56D76}" v="388" dt="2024-05-17T11:42:11.112"/>
  </p1510:revLst>
</p1510:revInfo>
</file>

<file path=ppt/tableStyles.xml><?xml version="1.0" encoding="utf-8"?>
<a:tblStyleLst xmlns:a="http://schemas.openxmlformats.org/drawingml/2006/main" def="{2A15200C-1C60-4AF4-8C27-53622E9B5A42}">
  <a:tblStyle styleId="{2A15200C-1C60-4AF4-8C27-53622E9B5A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80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1.fntdata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B7BDE76-0696-D07A-36B5-89428B45A5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1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27D29DD-3AA9-4C51-8670-17A0D6F6DF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C97AF-124B-434E-AA5D-1D5978CFA493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280F66-92F3-5C94-756B-B762EDDE7C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54B5AB-8880-CFE8-8CE7-DD4D237CA1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E7A51-CF45-4DD7-9F13-8D1EFD8425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139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dd75e4c70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dd75e4c70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7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d1e0eea74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d1e0eea74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Google Shape;2884;g99f2f57a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5" name="Google Shape;2885;g99f2f57a7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Google Shape;2884;g99f2f57a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5" name="Google Shape;2885;g99f2f57a7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787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Google Shape;2884;g99f2f57a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5" name="Google Shape;2885;g99f2f57a7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528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0" name="Google Shape;3990;gd953a0dbdd_0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1" name="Google Shape;3991;gd953a0dbdd_0_1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0" name="Google Shape;3990;gd953a0dbdd_0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1" name="Google Shape;3991;gd953a0dbdd_0_1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414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3" name="Google Shape;3963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4" name="Google Shape;3964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3" name="Google Shape;3963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4" name="Google Shape;3964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063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0297dab38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0297dab38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96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0297dab38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0297dab38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9358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d1e0eea74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d1e0eea74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6895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d1e0eea74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d1e0eea74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989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0297dab38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0297dab38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6" name="Google Shape;3306;gd953a0dbdd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7" name="Google Shape;3307;gd953a0dbdd_0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782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6" name="Google Shape;3306;gd953a0dbdd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7" name="Google Shape;3307;gd953a0dbdd_0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150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577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0297dab38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0297dab38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840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 flipH="1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 userDrawn="1">
  <p:cSld name="TITLE_AND_BODY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FD5034FA-0895-11AD-E97C-471CD0F8F182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1D48B896-5DB7-4F37-B5F9-573717B62786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786C8C8B-326A-9750-E2FD-4D73B4A1C059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43EDEE3F-2C33-9160-6949-7B31A3AB599E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6EBF466B-CFDC-FD7D-9753-6AD143B06B99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9679EC97-D6BA-C6DC-7B0D-4CCF1CFCA209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33"/>
          <p:cNvSpPr txBox="1">
            <a:spLocks noGrp="1"/>
          </p:cNvSpPr>
          <p:nvPr>
            <p:ph type="title" idx="2"/>
          </p:nvPr>
        </p:nvSpPr>
        <p:spPr>
          <a:xfrm>
            <a:off x="1769790" y="2497359"/>
            <a:ext cx="20829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33"/>
          <p:cNvSpPr txBox="1">
            <a:spLocks noGrp="1"/>
          </p:cNvSpPr>
          <p:nvPr>
            <p:ph type="title" idx="3"/>
          </p:nvPr>
        </p:nvSpPr>
        <p:spPr>
          <a:xfrm>
            <a:off x="5291263" y="2508350"/>
            <a:ext cx="20829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33"/>
          <p:cNvSpPr txBox="1">
            <a:spLocks noGrp="1"/>
          </p:cNvSpPr>
          <p:nvPr>
            <p:ph type="subTitle" idx="1"/>
          </p:nvPr>
        </p:nvSpPr>
        <p:spPr>
          <a:xfrm>
            <a:off x="4948388" y="2875872"/>
            <a:ext cx="2768700" cy="809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subTitle" idx="4"/>
          </p:nvPr>
        </p:nvSpPr>
        <p:spPr>
          <a:xfrm>
            <a:off x="1426888" y="2864888"/>
            <a:ext cx="2768700" cy="809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29" name="Google Shape;529;p3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30" name="Google Shape;530;p3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TITLE_ONLY_2"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;p2">
            <a:extLst>
              <a:ext uri="{FF2B5EF4-FFF2-40B4-BE49-F238E27FC236}">
                <a16:creationId xmlns:a16="http://schemas.microsoft.com/office/drawing/2014/main" id="{612FDF06-E58B-6FBC-156D-3CB5DFFE0FCE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id="{22396295-57E9-D720-6185-990854497E11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23;p2">
            <a:extLst>
              <a:ext uri="{FF2B5EF4-FFF2-40B4-BE49-F238E27FC236}">
                <a16:creationId xmlns:a16="http://schemas.microsoft.com/office/drawing/2014/main" id="{09E6BAEC-BE0C-EEC2-F9D2-D34D51797F5B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1" name="Google Shape;24;p2">
              <a:extLst>
                <a:ext uri="{FF2B5EF4-FFF2-40B4-BE49-F238E27FC236}">
                  <a16:creationId xmlns:a16="http://schemas.microsoft.com/office/drawing/2014/main" id="{FC1DECE0-0E87-E3F5-4B92-945C06AF4FBC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;p2">
              <a:extLst>
                <a:ext uri="{FF2B5EF4-FFF2-40B4-BE49-F238E27FC236}">
                  <a16:creationId xmlns:a16="http://schemas.microsoft.com/office/drawing/2014/main" id="{7CF3A5DE-94E2-6BC4-CB8F-5B23733CB15B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;p2">
              <a:extLst>
                <a:ext uri="{FF2B5EF4-FFF2-40B4-BE49-F238E27FC236}">
                  <a16:creationId xmlns:a16="http://schemas.microsoft.com/office/drawing/2014/main" id="{181F7A8F-27D3-D5D2-B31D-C8944881116F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5" name="Google Shape;715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21" name="Google Shape;721;p44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722" name="Google Shape;722;p4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44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727" name="Google Shape;727;p4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45B6D845-CDD3-E0A8-9437-FF4E09BD0D1F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2C971EBD-95C6-7264-66ED-799153DB43BF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CBF1792F-A0CB-C947-C203-DA299FCFCEB9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B5084E61-E3E2-6EDB-03CE-2C19ACFC26C2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17C6CEDB-B451-374C-7AF6-60CC853B231D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79EAD9DB-D84B-5F31-EFD8-47CCAA8C89E5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57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11" name="Google Shape;911;p5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302CB71B-D06C-A420-9863-3AA3A138B46C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5E7CE51D-8B4B-6DC9-0EE0-44BC34074F9E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876C77DC-6F78-1626-B6BB-9E202B4F60F8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49EC6E85-E0AA-ED1E-484C-2F26045E6EF2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859C3192-96ED-FF26-7D6E-BAABE3539106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9AE63297-C80D-A512-D01B-A8E37D456958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" name="Google Shape;922;p58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23" name="Google Shape;923;p5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;p2">
            <a:extLst>
              <a:ext uri="{FF2B5EF4-FFF2-40B4-BE49-F238E27FC236}">
                <a16:creationId xmlns:a16="http://schemas.microsoft.com/office/drawing/2014/main" id="{2F0CE591-5C20-514E-B206-8BA2F303D021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id="{C548C1B4-B43A-5524-A01A-305C817C6AF8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23;p2">
            <a:extLst>
              <a:ext uri="{FF2B5EF4-FFF2-40B4-BE49-F238E27FC236}">
                <a16:creationId xmlns:a16="http://schemas.microsoft.com/office/drawing/2014/main" id="{8823BB2F-35E0-7A3D-A4C8-EA98EE305958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1" name="Google Shape;24;p2">
              <a:extLst>
                <a:ext uri="{FF2B5EF4-FFF2-40B4-BE49-F238E27FC236}">
                  <a16:creationId xmlns:a16="http://schemas.microsoft.com/office/drawing/2014/main" id="{644A29DC-53A0-6085-9302-EBEAB28C3986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;p2">
              <a:extLst>
                <a:ext uri="{FF2B5EF4-FFF2-40B4-BE49-F238E27FC236}">
                  <a16:creationId xmlns:a16="http://schemas.microsoft.com/office/drawing/2014/main" id="{A09CBDB3-9C19-A7B1-CA9B-CB62AD3D285A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;p2">
              <a:extLst>
                <a:ext uri="{FF2B5EF4-FFF2-40B4-BE49-F238E27FC236}">
                  <a16:creationId xmlns:a16="http://schemas.microsoft.com/office/drawing/2014/main" id="{DCFD357A-CD79-468D-18FD-AA1A63C6E45A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EC8388C6-E033-EEB4-7575-5EA558D61580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2F3371A8-8564-7FD5-9113-3693B605940C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063A0522-C03D-3751-EBC5-639C594372DE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5F061D15-B9C0-0F86-EBF6-01635DAEE827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A4907881-673B-34E8-790F-FFF8684A28CA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4589A598-0E8D-20D8-A618-D6335363AADE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60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42" name="Google Shape;942;p6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CF86E-871A-66B8-E5A1-732FE124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79410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E802FD05-9077-1D41-21BA-189C731F36AF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1ABDACE3-9AC2-8CD9-AA94-C676EE2B521E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BA6C8EAC-2EE2-EC9A-A8FC-B2C2E27420BE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2789BCD6-06C8-06E1-15C6-EB1C79ABB9AE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9C2BB87F-A6FF-1A65-41B4-AC084782702B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BAA636AE-D902-C590-36ED-640E77F6034D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36"/>
          <p:cNvSpPr txBox="1">
            <a:spLocks noGrp="1"/>
          </p:cNvSpPr>
          <p:nvPr>
            <p:ph type="title" idx="2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0" name="Google Shape;570;p36"/>
          <p:cNvSpPr txBox="1">
            <a:spLocks noGrp="1"/>
          </p:cNvSpPr>
          <p:nvPr>
            <p:ph type="subTitle" idx="1"/>
          </p:nvPr>
        </p:nvSpPr>
        <p:spPr>
          <a:xfrm>
            <a:off x="937700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36"/>
          <p:cNvSpPr txBox="1">
            <a:spLocks noGrp="1"/>
          </p:cNvSpPr>
          <p:nvPr>
            <p:ph type="title" idx="3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2" name="Google Shape;572;p36"/>
          <p:cNvSpPr txBox="1">
            <a:spLocks noGrp="1"/>
          </p:cNvSpPr>
          <p:nvPr>
            <p:ph type="subTitle" idx="4"/>
          </p:nvPr>
        </p:nvSpPr>
        <p:spPr>
          <a:xfrm>
            <a:off x="3484421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36"/>
          <p:cNvSpPr txBox="1">
            <a:spLocks noGrp="1"/>
          </p:cNvSpPr>
          <p:nvPr>
            <p:ph type="title" idx="5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4" name="Google Shape;574;p36"/>
          <p:cNvSpPr txBox="1">
            <a:spLocks noGrp="1"/>
          </p:cNvSpPr>
          <p:nvPr>
            <p:ph type="subTitle" idx="6"/>
          </p:nvPr>
        </p:nvSpPr>
        <p:spPr>
          <a:xfrm>
            <a:off x="6031149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80" name="Google Shape;580;p36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81" name="Google Shape;581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1560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66ADC0C3-3E84-123D-4FB9-12A5659EEDC0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299D87B2-2D80-43F2-03F0-E5D4EFA03032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680E7D8C-5434-A741-4F4B-7656B78013FF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C0B7DCF5-85C6-083E-D48F-73CC51368720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3767F5D2-45EF-84A8-3874-AAFC519BF25C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63FAED6D-B8ED-B494-A52E-9F4506517E4F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1"/>
          <p:cNvSpPr txBox="1">
            <a:spLocks noGrp="1"/>
          </p:cNvSpPr>
          <p:nvPr>
            <p:ph type="title" hasCustomPrompt="1"/>
          </p:nvPr>
        </p:nvSpPr>
        <p:spPr>
          <a:xfrm>
            <a:off x="1770313" y="2099725"/>
            <a:ext cx="5813700" cy="99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0" name="Google Shape;140;p11"/>
          <p:cNvSpPr txBox="1">
            <a:spLocks noGrp="1"/>
          </p:cNvSpPr>
          <p:nvPr>
            <p:ph type="subTitle" idx="1"/>
          </p:nvPr>
        </p:nvSpPr>
        <p:spPr>
          <a:xfrm>
            <a:off x="2375088" y="3468075"/>
            <a:ext cx="4944600" cy="197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41" name="Google Shape;141;p11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2" name="Google Shape;14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1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152" name="Google Shape;15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;p2">
            <a:extLst>
              <a:ext uri="{FF2B5EF4-FFF2-40B4-BE49-F238E27FC236}">
                <a16:creationId xmlns:a16="http://schemas.microsoft.com/office/drawing/2014/main" id="{987A56B0-06AC-12F4-4CE2-2967CEA9F769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id="{F5149013-5127-3543-EAAD-33D34FE7E3CA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23;p2">
            <a:extLst>
              <a:ext uri="{FF2B5EF4-FFF2-40B4-BE49-F238E27FC236}">
                <a16:creationId xmlns:a16="http://schemas.microsoft.com/office/drawing/2014/main" id="{4A7D88BC-BB8B-1E6C-5251-D75580122114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1" name="Google Shape;24;p2">
              <a:extLst>
                <a:ext uri="{FF2B5EF4-FFF2-40B4-BE49-F238E27FC236}">
                  <a16:creationId xmlns:a16="http://schemas.microsoft.com/office/drawing/2014/main" id="{7BB39469-7215-A8A9-6F99-E3A86A75FC48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;p2">
              <a:extLst>
                <a:ext uri="{FF2B5EF4-FFF2-40B4-BE49-F238E27FC236}">
                  <a16:creationId xmlns:a16="http://schemas.microsoft.com/office/drawing/2014/main" id="{F70FE528-FB74-0B56-A373-4156F1ADAFED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;p2">
              <a:extLst>
                <a:ext uri="{FF2B5EF4-FFF2-40B4-BE49-F238E27FC236}">
                  <a16:creationId xmlns:a16="http://schemas.microsoft.com/office/drawing/2014/main" id="{584A25B4-804F-A3AB-C383-131DB9E5C580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16"/>
          <p:cNvSpPr txBox="1">
            <a:spLocks noGrp="1"/>
          </p:cNvSpPr>
          <p:nvPr>
            <p:ph type="title"/>
          </p:nvPr>
        </p:nvSpPr>
        <p:spPr>
          <a:xfrm>
            <a:off x="5277495" y="3445970"/>
            <a:ext cx="2994600" cy="2541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46" name="Google Shape;246;p16"/>
          <p:cNvSpPr txBox="1">
            <a:spLocks noGrp="1"/>
          </p:cNvSpPr>
          <p:nvPr>
            <p:ph type="subTitle" idx="1"/>
          </p:nvPr>
        </p:nvSpPr>
        <p:spPr>
          <a:xfrm>
            <a:off x="1833445" y="1819588"/>
            <a:ext cx="5502000" cy="14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47" name="Google Shape;247;p16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48" name="Google Shape;248;p1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_1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DBBDD9AD-44B4-DE46-9929-CE72B9E7784F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3DFD970B-3681-9BB4-BE74-312C055E3DCE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EE73B347-C669-96F8-01EA-4EFAAEC2955C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205C924D-20C0-5A49-F915-BF2558445604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BCFC5815-8FF3-4817-C10D-E17036030949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27992EC7-5CC6-4D03-A7EA-3312736EA512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18"/>
          <p:cNvSpPr txBox="1">
            <a:spLocks noGrp="1"/>
          </p:cNvSpPr>
          <p:nvPr>
            <p:ph type="subTitle" idx="1"/>
          </p:nvPr>
        </p:nvSpPr>
        <p:spPr>
          <a:xfrm>
            <a:off x="865100" y="2107125"/>
            <a:ext cx="3311400" cy="12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8"/>
          <p:cNvSpPr txBox="1">
            <a:spLocks noGrp="1"/>
          </p:cNvSpPr>
          <p:nvPr>
            <p:ph type="title"/>
          </p:nvPr>
        </p:nvSpPr>
        <p:spPr>
          <a:xfrm>
            <a:off x="764300" y="1359000"/>
            <a:ext cx="34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85" name="Google Shape;285;p18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86" name="Google Shape;286;p1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63D91626-9F8A-2A8C-ADFE-1F36133D94B0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2395D2CA-BD47-A10D-00A1-D39740E308D1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6B35041E-3E51-358B-FAE6-2C4B5C42442D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375709E0-67A4-BB9D-9435-4792F10B31E7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13BC1353-2AAE-F3BD-5B5F-9CFB760E3609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338119BF-149A-38EE-6C02-C4D7A6FBC815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26"/>
          <p:cNvSpPr txBox="1">
            <a:spLocks noGrp="1"/>
          </p:cNvSpPr>
          <p:nvPr>
            <p:ph type="title"/>
          </p:nvPr>
        </p:nvSpPr>
        <p:spPr>
          <a:xfrm>
            <a:off x="720000" y="1455913"/>
            <a:ext cx="363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26"/>
          <p:cNvSpPr txBox="1">
            <a:spLocks noGrp="1"/>
          </p:cNvSpPr>
          <p:nvPr>
            <p:ph type="subTitle" idx="1"/>
          </p:nvPr>
        </p:nvSpPr>
        <p:spPr>
          <a:xfrm>
            <a:off x="720000" y="3103025"/>
            <a:ext cx="3208200" cy="6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26"/>
          <p:cNvGrpSpPr/>
          <p:nvPr/>
        </p:nvGrpSpPr>
        <p:grpSpPr>
          <a:xfrm flipH="1">
            <a:off x="6277599" y="4539099"/>
            <a:ext cx="825589" cy="93999"/>
            <a:chOff x="5718423" y="809024"/>
            <a:chExt cx="830071" cy="94500"/>
          </a:xfrm>
        </p:grpSpPr>
        <p:sp>
          <p:nvSpPr>
            <p:cNvPr id="435" name="Google Shape;435;p2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5CDC19D1-9E75-7AAD-BFC9-CEC9147F9E93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B5AA463E-4017-91DF-2BDF-699EB95580CB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896BAE24-6378-FF7A-7E27-C0882CDA1283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6E45D2F1-8EAF-FCC3-9D4B-FED5A4B3132B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2FF7C9B6-6561-4FEC-D10F-5DC6985B9E28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724B869E-239C-5C4B-075A-C9AFDF60503D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7"/>
          <p:cNvSpPr txBox="1">
            <a:spLocks noGrp="1"/>
          </p:cNvSpPr>
          <p:nvPr>
            <p:ph type="title"/>
          </p:nvPr>
        </p:nvSpPr>
        <p:spPr>
          <a:xfrm>
            <a:off x="5194800" y="1642350"/>
            <a:ext cx="3228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27"/>
          <p:cNvSpPr txBox="1">
            <a:spLocks noGrp="1"/>
          </p:cNvSpPr>
          <p:nvPr>
            <p:ph type="subTitle" idx="1"/>
          </p:nvPr>
        </p:nvSpPr>
        <p:spPr>
          <a:xfrm>
            <a:off x="5194900" y="2215050"/>
            <a:ext cx="3228000" cy="108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8" name="Google Shape;448;p27"/>
          <p:cNvGrpSpPr/>
          <p:nvPr/>
        </p:nvGrpSpPr>
        <p:grpSpPr>
          <a:xfrm flipH="1">
            <a:off x="7597199" y="4539099"/>
            <a:ext cx="825589" cy="93999"/>
            <a:chOff x="5718423" y="809024"/>
            <a:chExt cx="830071" cy="94500"/>
          </a:xfrm>
        </p:grpSpPr>
        <p:sp>
          <p:nvSpPr>
            <p:cNvPr id="449" name="Google Shape;449;p2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E457D24B-DAD6-78F8-21E1-5CB381959BFB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FDAACB74-04F6-71D9-7382-083CB7928C49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B5318897-7FB0-AB65-5BD7-8B7AF837BF41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C9317EFC-8D74-50C3-8E09-DFE678F1F7F9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F2A50563-2B4C-DE79-C79F-10D7106E13D4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5BF9B18E-B88F-B67F-2447-44A19F2DBA40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29"/>
          <p:cNvSpPr txBox="1">
            <a:spLocks noGrp="1"/>
          </p:cNvSpPr>
          <p:nvPr>
            <p:ph type="title"/>
          </p:nvPr>
        </p:nvSpPr>
        <p:spPr>
          <a:xfrm>
            <a:off x="720000" y="1642350"/>
            <a:ext cx="322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29"/>
          <p:cNvSpPr txBox="1">
            <a:spLocks noGrp="1"/>
          </p:cNvSpPr>
          <p:nvPr>
            <p:ph type="subTitle" idx="1"/>
          </p:nvPr>
        </p:nvSpPr>
        <p:spPr>
          <a:xfrm>
            <a:off x="720000" y="2215050"/>
            <a:ext cx="32280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76" name="Google Shape;476;p29"/>
          <p:cNvGrpSpPr/>
          <p:nvPr/>
        </p:nvGrpSpPr>
        <p:grpSpPr>
          <a:xfrm flipH="1">
            <a:off x="720011" y="4539099"/>
            <a:ext cx="825589" cy="93999"/>
            <a:chOff x="5718423" y="809024"/>
            <a:chExt cx="830071" cy="94500"/>
          </a:xfrm>
        </p:grpSpPr>
        <p:sp>
          <p:nvSpPr>
            <p:cNvPr id="477" name="Google Shape;477;p2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0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CAFDFE0E-D3F5-7413-031A-E2AB44AB688F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3DC19EBF-C167-22AA-F762-4EE7EAF6BB7B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D399A515-4B4B-1F79-445D-E213C6E620F3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04B2B732-EE51-BBF6-7DB7-3DEEDEB92D74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77A511A2-CED1-B3DB-F69A-509B5C2FC8F4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75CC54C9-C334-79CE-E640-007AA7E169F3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Google Shape;483;p30"/>
          <p:cNvSpPr txBox="1">
            <a:spLocks noGrp="1"/>
          </p:cNvSpPr>
          <p:nvPr>
            <p:ph type="title"/>
          </p:nvPr>
        </p:nvSpPr>
        <p:spPr>
          <a:xfrm flipH="1">
            <a:off x="5108900" y="15783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30"/>
          <p:cNvSpPr txBox="1">
            <a:spLocks noGrp="1"/>
          </p:cNvSpPr>
          <p:nvPr>
            <p:ph type="subTitle" idx="1"/>
          </p:nvPr>
        </p:nvSpPr>
        <p:spPr>
          <a:xfrm flipH="1">
            <a:off x="5342300" y="2715950"/>
            <a:ext cx="3091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90" name="Google Shape;490;p30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491" name="Google Shape;491;p3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  <p:sldLayoutId id="2147483662" r:id="rId4"/>
    <p:sldLayoutId id="2147483664" r:id="rId5"/>
    <p:sldLayoutId id="2147483672" r:id="rId6"/>
    <p:sldLayoutId id="2147483673" r:id="rId7"/>
    <p:sldLayoutId id="2147483675" r:id="rId8"/>
    <p:sldLayoutId id="2147483676" r:id="rId9"/>
    <p:sldLayoutId id="2147483679" r:id="rId10"/>
    <p:sldLayoutId id="2147483690" r:id="rId11"/>
    <p:sldLayoutId id="2147483703" r:id="rId12"/>
    <p:sldLayoutId id="2147483704" r:id="rId13"/>
    <p:sldLayoutId id="2147483705" r:id="rId14"/>
    <p:sldLayoutId id="2147483706" r:id="rId15"/>
    <p:sldLayoutId id="2147483711" r:id="rId16"/>
    <p:sldLayoutId id="2147483712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7">
          <p15:clr>
            <a:srgbClr val="EA4335"/>
          </p15:clr>
        </p15:guide>
        <p15:guide id="2" pos="447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hyperlink" Target="https://www.figma.com/file/6b4daerIKXVNAeEldSNjRG/Localize-Jahu?type=design&amp;node-id=0%3A1&amp;mode=design&amp;t=bi1W5TIuVxAD3mVm-1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ize-jahu.github.i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hyperlink" Target="https://localize-jahu.github.io/exibirEvento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ize-jahu.github.io/index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slide" Target="slide5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slide" Target="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ize-jahu.github.io/index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slide" Target="slide5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stresdaweb.com.br/tecnologias/requisitos-funcionais-e-nao-funcionais-o-que-sao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5.xml"/><Relationship Id="rId5" Type="http://schemas.openxmlformats.org/officeDocument/2006/relationships/hyperlink" Target="https://www.cursospm3.com.br/blog/aplicacao-web/" TargetMode="External"/><Relationship Id="rId4" Type="http://schemas.openxmlformats.org/officeDocument/2006/relationships/hyperlink" Target="https://blog.casadodesenvolvedor.com.br/requisitos-funcionais-e-nao-funcionais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64"/>
          <p:cNvSpPr/>
          <p:nvPr/>
        </p:nvSpPr>
        <p:spPr>
          <a:xfrm>
            <a:off x="630180" y="1379034"/>
            <a:ext cx="3813000" cy="639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64"/>
          <p:cNvSpPr txBox="1">
            <a:spLocks noGrp="1"/>
          </p:cNvSpPr>
          <p:nvPr>
            <p:ph type="ctrTitle"/>
          </p:nvPr>
        </p:nvSpPr>
        <p:spPr>
          <a:xfrm>
            <a:off x="630180" y="1379034"/>
            <a:ext cx="3846022" cy="6854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4C4452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Localize Jahu</a:t>
            </a:r>
            <a:endParaRPr sz="4000" b="1">
              <a:solidFill>
                <a:srgbClr val="4C4452"/>
              </a:solidFill>
              <a:latin typeface="Roboto" panose="020F0502020204030204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</p:txBody>
      </p:sp>
      <p:sp>
        <p:nvSpPr>
          <p:cNvPr id="963" name="Google Shape;963;p64"/>
          <p:cNvSpPr txBox="1">
            <a:spLocks noGrp="1"/>
          </p:cNvSpPr>
          <p:nvPr>
            <p:ph type="subTitle" idx="1"/>
          </p:nvPr>
        </p:nvSpPr>
        <p:spPr>
          <a:xfrm>
            <a:off x="755644" y="2071965"/>
            <a:ext cx="3890700" cy="2307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>
                <a:latin typeface="Darker Grotesque" panose="020B0604020202020204" charset="0"/>
              </a:rPr>
              <a:t>Desenvolvimento de Software Multiplataforma</a:t>
            </a:r>
          </a:p>
          <a:p>
            <a:pPr marL="0" indent="0"/>
            <a:r>
              <a:rPr lang="en" dirty="0">
                <a:latin typeface="Darker Grotesque" panose="020B0604020202020204" charset="0"/>
                <a:ea typeface="Roboto"/>
                <a:cs typeface="Roboto"/>
              </a:rPr>
              <a:t>Desenvolvimento Web, Design Digital e Engenharia de Software</a:t>
            </a:r>
          </a:p>
          <a:p>
            <a:pPr marL="0" indent="0"/>
            <a:endParaRPr lang="en" dirty="0">
              <a:latin typeface="Darker Grotesque" panose="020B0604020202020204" charset="0"/>
              <a:ea typeface="Roboto" panose="020F0502020204030204" pitchFamily="2" charset="0"/>
              <a:cs typeface="Roboto" panose="020F0502020204030204" pitchFamily="2" charset="0"/>
            </a:endParaRPr>
          </a:p>
          <a:p>
            <a:pPr marL="0" indent="0"/>
            <a:r>
              <a:rPr lang="pt-BR" dirty="0">
                <a:ea typeface="Roboto"/>
                <a:cs typeface="Roboto"/>
              </a:rPr>
              <a:t>Alisa Gabriel,</a:t>
            </a:r>
          </a:p>
          <a:p>
            <a:pPr marL="0" indent="0"/>
            <a:r>
              <a:rPr lang="pt-BR" dirty="0">
                <a:ea typeface="Roboto"/>
                <a:cs typeface="Roboto"/>
              </a:rPr>
              <a:t>Evelyn Nataly Aparecida Cassinotte,</a:t>
            </a:r>
          </a:p>
          <a:p>
            <a:pPr marL="0" indent="0"/>
            <a:r>
              <a:rPr lang="pt-BR" dirty="0">
                <a:ea typeface="Roboto"/>
                <a:cs typeface="Roboto"/>
              </a:rPr>
              <a:t>Lara Nicoly Ronchesel Ramos,</a:t>
            </a:r>
          </a:p>
          <a:p>
            <a:pPr marL="0" indent="0"/>
            <a:r>
              <a:rPr lang="pt-BR" dirty="0">
                <a:ea typeface="Roboto"/>
                <a:cs typeface="Roboto"/>
              </a:rPr>
              <a:t>Raissa Geovana Araujo, </a:t>
            </a:r>
            <a:endParaRPr lang="pt-BR" dirty="0">
              <a:latin typeface="Darker Grotesque Medium" panose="020B0604020202020204" charset="0"/>
              <a:ea typeface="Roboto" panose="020F0502020204030204" pitchFamily="2" charset="0"/>
              <a:cs typeface="Roboto" panose="020F0502020204030204" pitchFamily="2" charset="0"/>
            </a:endParaRPr>
          </a:p>
          <a:p>
            <a:pPr marL="0" indent="0"/>
            <a:r>
              <a:rPr lang="pt-BR" dirty="0">
                <a:ea typeface="Roboto"/>
                <a:cs typeface="Roboto"/>
              </a:rPr>
              <a:t>Thais Silva de Lima.</a:t>
            </a:r>
          </a:p>
        </p:txBody>
      </p:sp>
      <p:grpSp>
        <p:nvGrpSpPr>
          <p:cNvPr id="5" name="Google Shape;964;p64">
            <a:extLst>
              <a:ext uri="{FF2B5EF4-FFF2-40B4-BE49-F238E27FC236}">
                <a16:creationId xmlns:a16="http://schemas.microsoft.com/office/drawing/2014/main" id="{D256100A-D740-FFB6-D033-39E10775C616}"/>
              </a:ext>
            </a:extLst>
          </p:cNvPr>
          <p:cNvGrpSpPr/>
          <p:nvPr/>
        </p:nvGrpSpPr>
        <p:grpSpPr>
          <a:xfrm flipH="1">
            <a:off x="910899" y="1192671"/>
            <a:ext cx="825589" cy="93992"/>
            <a:chOff x="5718423" y="809024"/>
            <a:chExt cx="830071" cy="94500"/>
          </a:xfrm>
        </p:grpSpPr>
        <p:sp>
          <p:nvSpPr>
            <p:cNvPr id="6" name="Google Shape;965;p64">
              <a:extLst>
                <a:ext uri="{FF2B5EF4-FFF2-40B4-BE49-F238E27FC236}">
                  <a16:creationId xmlns:a16="http://schemas.microsoft.com/office/drawing/2014/main" id="{BD0D2278-4E00-CDFF-DBC9-0EA6DDC36D69}"/>
                </a:ext>
              </a:extLst>
            </p:cNvPr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66;p64">
              <a:extLst>
                <a:ext uri="{FF2B5EF4-FFF2-40B4-BE49-F238E27FC236}">
                  <a16:creationId xmlns:a16="http://schemas.microsoft.com/office/drawing/2014/main" id="{A60644ED-4935-818F-8447-0A9722E70053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67;p64">
              <a:extLst>
                <a:ext uri="{FF2B5EF4-FFF2-40B4-BE49-F238E27FC236}">
                  <a16:creationId xmlns:a16="http://schemas.microsoft.com/office/drawing/2014/main" id="{7410BA8A-E646-0C8B-9B68-C32078A9C081}"/>
                </a:ext>
              </a:extLst>
            </p:cNvPr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68;p64">
              <a:extLst>
                <a:ext uri="{FF2B5EF4-FFF2-40B4-BE49-F238E27FC236}">
                  <a16:creationId xmlns:a16="http://schemas.microsoft.com/office/drawing/2014/main" id="{55D5AA1A-760D-8DAD-F582-CB5B78CB97F6}"/>
                </a:ext>
              </a:extLst>
            </p:cNvPr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EBF16658-3663-9829-5D20-0A51C1D6B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4" name="Google Shape;1264;p71">
            <a:extLst>
              <a:ext uri="{FF2B5EF4-FFF2-40B4-BE49-F238E27FC236}">
                <a16:creationId xmlns:a16="http://schemas.microsoft.com/office/drawing/2014/main" id="{ACEF98FF-45A6-C5DF-7725-ADBD45570B18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>
                <a:latin typeface="Roboto" pitchFamily="2" charset="0"/>
                <a:ea typeface="Roboto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9445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p89"/>
          <p:cNvSpPr/>
          <p:nvPr/>
        </p:nvSpPr>
        <p:spPr>
          <a:xfrm rot="4628371" flipH="1">
            <a:off x="4018269" y="532137"/>
            <a:ext cx="1758306" cy="2402032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2" name="Google Shape;2392;p89"/>
          <p:cNvGrpSpPr/>
          <p:nvPr/>
        </p:nvGrpSpPr>
        <p:grpSpPr>
          <a:xfrm>
            <a:off x="1663050" y="1560963"/>
            <a:ext cx="6028200" cy="1923900"/>
            <a:chOff x="1663050" y="1560963"/>
            <a:chExt cx="6028200" cy="1923900"/>
          </a:xfrm>
          <a:effectLst>
            <a:outerShdw blurRad="50800" dist="50800" dir="5400000" algn="ctr" rotWithShape="0">
              <a:srgbClr val="4C4452"/>
            </a:outerShdw>
          </a:effectLst>
        </p:grpSpPr>
        <p:sp>
          <p:nvSpPr>
            <p:cNvPr id="2393" name="Google Shape;2393;p89"/>
            <p:cNvSpPr/>
            <p:nvPr/>
          </p:nvSpPr>
          <p:spPr>
            <a:xfrm>
              <a:off x="1663050" y="1560963"/>
              <a:ext cx="6028200" cy="1923900"/>
            </a:xfrm>
            <a:prstGeom prst="roundRect">
              <a:avLst>
                <a:gd name="adj" fmla="val 5229"/>
              </a:avLst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4" name="Google Shape;2394;p89"/>
            <p:cNvGrpSpPr/>
            <p:nvPr/>
          </p:nvGrpSpPr>
          <p:grpSpPr>
            <a:xfrm>
              <a:off x="1890525" y="1673509"/>
              <a:ext cx="2008800" cy="146100"/>
              <a:chOff x="847125" y="3296850"/>
              <a:chExt cx="2008800" cy="146100"/>
            </a:xfrm>
          </p:grpSpPr>
          <p:sp>
            <p:nvSpPr>
              <p:cNvPr id="2395" name="Google Shape;2395;p89"/>
              <p:cNvSpPr/>
              <p:nvPr/>
            </p:nvSpPr>
            <p:spPr>
              <a:xfrm>
                <a:off x="847125" y="3296850"/>
                <a:ext cx="20088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4C4452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96" name="Google Shape;2396;p89"/>
              <p:cNvGrpSpPr/>
              <p:nvPr/>
            </p:nvGrpSpPr>
            <p:grpSpPr>
              <a:xfrm rot="10800000" flipH="1">
                <a:off x="878209" y="3322949"/>
                <a:ext cx="429322" cy="93999"/>
                <a:chOff x="5795037" y="809024"/>
                <a:chExt cx="431653" cy="94500"/>
              </a:xfrm>
            </p:grpSpPr>
            <p:sp>
              <p:nvSpPr>
                <p:cNvPr id="2397" name="Google Shape;2397;p89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8" name="Google Shape;2398;p89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9" name="Google Shape;2399;p89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400" name="Google Shape;2400;p89"/>
          <p:cNvSpPr/>
          <p:nvPr/>
        </p:nvSpPr>
        <p:spPr>
          <a:xfrm>
            <a:off x="5747998" y="3348375"/>
            <a:ext cx="1722644" cy="436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1" name="Google Shape;2401;p89"/>
          <p:cNvGrpSpPr/>
          <p:nvPr/>
        </p:nvGrpSpPr>
        <p:grpSpPr>
          <a:xfrm>
            <a:off x="7475001" y="2099717"/>
            <a:ext cx="627083" cy="436814"/>
            <a:chOff x="5779976" y="1418876"/>
            <a:chExt cx="421200" cy="293400"/>
          </a:xfrm>
        </p:grpSpPr>
        <p:sp>
          <p:nvSpPr>
            <p:cNvPr id="2402" name="Google Shape;2402;p89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4C4452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89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404" name="Google Shape;2404;p89"/>
          <p:cNvSpPr txBox="1">
            <a:spLocks noGrp="1"/>
          </p:cNvSpPr>
          <p:nvPr>
            <p:ph type="title"/>
          </p:nvPr>
        </p:nvSpPr>
        <p:spPr>
          <a:xfrm>
            <a:off x="1770313" y="2099725"/>
            <a:ext cx="58137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4C445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Localize Jahu</a:t>
            </a:r>
            <a:endParaRPr sz="6000" dirty="0">
              <a:solidFill>
                <a:srgbClr val="4C445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405" name="Google Shape;2405;p89"/>
          <p:cNvSpPr txBox="1">
            <a:spLocks noGrp="1"/>
          </p:cNvSpPr>
          <p:nvPr>
            <p:ph type="subTitle" idx="1"/>
          </p:nvPr>
        </p:nvSpPr>
        <p:spPr>
          <a:xfrm>
            <a:off x="5975479" y="3501126"/>
            <a:ext cx="1344208" cy="164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C445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Roboto</a:t>
            </a:r>
            <a:endParaRPr>
              <a:solidFill>
                <a:srgbClr val="4C445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2406" name="Google Shape;2406;p89"/>
          <p:cNvGrpSpPr/>
          <p:nvPr/>
        </p:nvGrpSpPr>
        <p:grpSpPr>
          <a:xfrm>
            <a:off x="5635390" y="1327673"/>
            <a:ext cx="1796211" cy="517007"/>
            <a:chOff x="5635390" y="1327673"/>
            <a:chExt cx="1796211" cy="517007"/>
          </a:xfrm>
          <a:effectLst>
            <a:outerShdw blurRad="50800" dist="50800" dir="5400000" algn="ctr" rotWithShape="0">
              <a:srgbClr val="4C4452"/>
            </a:outerShdw>
          </a:effectLst>
        </p:grpSpPr>
        <p:sp>
          <p:nvSpPr>
            <p:cNvPr id="2407" name="Google Shape;2407;p89"/>
            <p:cNvSpPr/>
            <p:nvPr/>
          </p:nvSpPr>
          <p:spPr>
            <a:xfrm>
              <a:off x="5635390" y="1327673"/>
              <a:ext cx="1796211" cy="517007"/>
            </a:xfrm>
            <a:custGeom>
              <a:avLst/>
              <a:gdLst/>
              <a:ahLst/>
              <a:cxnLst/>
              <a:rect l="l" t="t" r="r" b="b"/>
              <a:pathLst>
                <a:path w="65639" h="18893" extrusionOk="0">
                  <a:moveTo>
                    <a:pt x="2775" y="1"/>
                  </a:moveTo>
                  <a:cubicBezTo>
                    <a:pt x="1247" y="1"/>
                    <a:pt x="0" y="1264"/>
                    <a:pt x="0" y="2792"/>
                  </a:cubicBezTo>
                  <a:lnTo>
                    <a:pt x="0" y="16103"/>
                  </a:lnTo>
                  <a:cubicBezTo>
                    <a:pt x="0" y="17646"/>
                    <a:pt x="1247" y="18893"/>
                    <a:pt x="2775" y="18893"/>
                  </a:cubicBezTo>
                  <a:lnTo>
                    <a:pt x="62849" y="18893"/>
                  </a:lnTo>
                  <a:cubicBezTo>
                    <a:pt x="64391" y="18893"/>
                    <a:pt x="65638" y="17646"/>
                    <a:pt x="65638" y="16103"/>
                  </a:cubicBezTo>
                  <a:lnTo>
                    <a:pt x="65638" y="2792"/>
                  </a:lnTo>
                  <a:cubicBezTo>
                    <a:pt x="65638" y="1264"/>
                    <a:pt x="64391" y="1"/>
                    <a:pt x="628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14313" dist="19050" dir="5400000" algn="bl" rotWithShape="0">
                <a:schemeClr val="dk1">
                  <a:alpha val="25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9"/>
            <p:cNvSpPr/>
            <p:nvPr/>
          </p:nvSpPr>
          <p:spPr>
            <a:xfrm>
              <a:off x="5747997" y="1413625"/>
              <a:ext cx="377938" cy="345100"/>
            </a:xfrm>
            <a:custGeom>
              <a:avLst/>
              <a:gdLst/>
              <a:ahLst/>
              <a:cxnLst/>
              <a:rect l="l" t="t" r="r" b="b"/>
              <a:pathLst>
                <a:path w="13811" h="12611" extrusionOk="0">
                  <a:moveTo>
                    <a:pt x="6907" y="1"/>
                  </a:moveTo>
                  <a:cubicBezTo>
                    <a:pt x="5296" y="1"/>
                    <a:pt x="3687" y="617"/>
                    <a:pt x="2463" y="1848"/>
                  </a:cubicBezTo>
                  <a:cubicBezTo>
                    <a:pt x="1" y="4311"/>
                    <a:pt x="1" y="8301"/>
                    <a:pt x="2463" y="10764"/>
                  </a:cubicBezTo>
                  <a:cubicBezTo>
                    <a:pt x="3687" y="11995"/>
                    <a:pt x="5296" y="12611"/>
                    <a:pt x="6907" y="12611"/>
                  </a:cubicBezTo>
                  <a:cubicBezTo>
                    <a:pt x="8518" y="12611"/>
                    <a:pt x="10132" y="11995"/>
                    <a:pt x="11363" y="10764"/>
                  </a:cubicBezTo>
                  <a:cubicBezTo>
                    <a:pt x="13811" y="8301"/>
                    <a:pt x="13811" y="4311"/>
                    <a:pt x="11363" y="1848"/>
                  </a:cubicBezTo>
                  <a:cubicBezTo>
                    <a:pt x="10132" y="617"/>
                    <a:pt x="8518" y="1"/>
                    <a:pt x="6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9"/>
            <p:cNvSpPr/>
            <p:nvPr/>
          </p:nvSpPr>
          <p:spPr>
            <a:xfrm>
              <a:off x="6247053" y="1495746"/>
              <a:ext cx="633883" cy="53772"/>
            </a:xfrm>
            <a:custGeom>
              <a:avLst/>
              <a:gdLst/>
              <a:ahLst/>
              <a:cxnLst/>
              <a:rect l="l" t="t" r="r" b="b"/>
              <a:pathLst>
                <a:path w="23164" h="1965" extrusionOk="0">
                  <a:moveTo>
                    <a:pt x="998" y="0"/>
                  </a:moveTo>
                  <a:cubicBezTo>
                    <a:pt x="452" y="0"/>
                    <a:pt x="1" y="437"/>
                    <a:pt x="1" y="983"/>
                  </a:cubicBezTo>
                  <a:cubicBezTo>
                    <a:pt x="1" y="1528"/>
                    <a:pt x="452" y="1964"/>
                    <a:pt x="998" y="1964"/>
                  </a:cubicBezTo>
                  <a:lnTo>
                    <a:pt x="22181" y="1964"/>
                  </a:lnTo>
                  <a:cubicBezTo>
                    <a:pt x="22727" y="1964"/>
                    <a:pt x="23163" y="1528"/>
                    <a:pt x="23163" y="983"/>
                  </a:cubicBezTo>
                  <a:cubicBezTo>
                    <a:pt x="23163" y="437"/>
                    <a:pt x="22727" y="0"/>
                    <a:pt x="22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9"/>
            <p:cNvSpPr/>
            <p:nvPr/>
          </p:nvSpPr>
          <p:spPr>
            <a:xfrm>
              <a:off x="6949568" y="1495746"/>
              <a:ext cx="317379" cy="53772"/>
            </a:xfrm>
            <a:custGeom>
              <a:avLst/>
              <a:gdLst/>
              <a:ahLst/>
              <a:cxnLst/>
              <a:rect l="l" t="t" r="r" b="b"/>
              <a:pathLst>
                <a:path w="11598" h="1965" extrusionOk="0">
                  <a:moveTo>
                    <a:pt x="983" y="0"/>
                  </a:moveTo>
                  <a:cubicBezTo>
                    <a:pt x="437" y="0"/>
                    <a:pt x="0" y="437"/>
                    <a:pt x="0" y="983"/>
                  </a:cubicBezTo>
                  <a:cubicBezTo>
                    <a:pt x="0" y="1528"/>
                    <a:pt x="437" y="1964"/>
                    <a:pt x="983" y="1964"/>
                  </a:cubicBezTo>
                  <a:lnTo>
                    <a:pt x="10616" y="1964"/>
                  </a:lnTo>
                  <a:cubicBezTo>
                    <a:pt x="11161" y="1964"/>
                    <a:pt x="11597" y="1528"/>
                    <a:pt x="11597" y="983"/>
                  </a:cubicBezTo>
                  <a:cubicBezTo>
                    <a:pt x="11597" y="437"/>
                    <a:pt x="11161" y="0"/>
                    <a:pt x="106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9"/>
            <p:cNvSpPr/>
            <p:nvPr/>
          </p:nvSpPr>
          <p:spPr>
            <a:xfrm>
              <a:off x="6247053" y="1631830"/>
              <a:ext cx="379662" cy="54183"/>
            </a:xfrm>
            <a:custGeom>
              <a:avLst/>
              <a:gdLst/>
              <a:ahLst/>
              <a:cxnLst/>
              <a:rect l="l" t="t" r="r" b="b"/>
              <a:pathLst>
                <a:path w="13874" h="1980" extrusionOk="0">
                  <a:moveTo>
                    <a:pt x="998" y="0"/>
                  </a:moveTo>
                  <a:cubicBezTo>
                    <a:pt x="452" y="0"/>
                    <a:pt x="1" y="437"/>
                    <a:pt x="1" y="982"/>
                  </a:cubicBezTo>
                  <a:cubicBezTo>
                    <a:pt x="1" y="1528"/>
                    <a:pt x="452" y="1979"/>
                    <a:pt x="998" y="1979"/>
                  </a:cubicBezTo>
                  <a:lnTo>
                    <a:pt x="12891" y="1979"/>
                  </a:lnTo>
                  <a:cubicBezTo>
                    <a:pt x="13437" y="1979"/>
                    <a:pt x="13873" y="1528"/>
                    <a:pt x="13873" y="982"/>
                  </a:cubicBezTo>
                  <a:cubicBezTo>
                    <a:pt x="13873" y="437"/>
                    <a:pt x="13437" y="0"/>
                    <a:pt x="1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2" name="Google Shape;2412;p89"/>
          <p:cNvGrpSpPr/>
          <p:nvPr/>
        </p:nvGrpSpPr>
        <p:grpSpPr>
          <a:xfrm>
            <a:off x="1041920" y="2311029"/>
            <a:ext cx="780888" cy="782286"/>
            <a:chOff x="1041920" y="2311029"/>
            <a:chExt cx="780888" cy="782286"/>
          </a:xfrm>
        </p:grpSpPr>
        <p:sp>
          <p:nvSpPr>
            <p:cNvPr id="2413" name="Google Shape;2413;p89"/>
            <p:cNvSpPr/>
            <p:nvPr/>
          </p:nvSpPr>
          <p:spPr>
            <a:xfrm>
              <a:off x="1041920" y="2311029"/>
              <a:ext cx="780888" cy="782286"/>
            </a:xfrm>
            <a:custGeom>
              <a:avLst/>
              <a:gdLst/>
              <a:ahLst/>
              <a:cxnLst/>
              <a:rect l="l" t="t" r="r" b="b"/>
              <a:pathLst>
                <a:path w="51938" h="52031" extrusionOk="0">
                  <a:moveTo>
                    <a:pt x="4396" y="0"/>
                  </a:moveTo>
                  <a:cubicBezTo>
                    <a:pt x="1965" y="0"/>
                    <a:pt x="1" y="1979"/>
                    <a:pt x="1" y="4411"/>
                  </a:cubicBezTo>
                  <a:lnTo>
                    <a:pt x="1" y="47619"/>
                  </a:lnTo>
                  <a:cubicBezTo>
                    <a:pt x="1" y="50050"/>
                    <a:pt x="1965" y="52031"/>
                    <a:pt x="4396" y="52031"/>
                  </a:cubicBezTo>
                  <a:lnTo>
                    <a:pt x="47526" y="52031"/>
                  </a:lnTo>
                  <a:cubicBezTo>
                    <a:pt x="49958" y="52031"/>
                    <a:pt x="51938" y="50050"/>
                    <a:pt x="51938" y="47619"/>
                  </a:cubicBezTo>
                  <a:lnTo>
                    <a:pt x="51938" y="4411"/>
                  </a:lnTo>
                  <a:cubicBezTo>
                    <a:pt x="51938" y="1979"/>
                    <a:pt x="49958" y="0"/>
                    <a:pt x="47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371475" dist="19050" dir="5400000" algn="bl" rotWithShape="0">
                <a:schemeClr val="dk1">
                  <a:alpha val="38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9"/>
            <p:cNvSpPr/>
            <p:nvPr/>
          </p:nvSpPr>
          <p:spPr>
            <a:xfrm>
              <a:off x="1185820" y="2443667"/>
              <a:ext cx="493103" cy="517009"/>
            </a:xfrm>
            <a:custGeom>
              <a:avLst/>
              <a:gdLst/>
              <a:ahLst/>
              <a:cxnLst/>
              <a:rect l="l" t="t" r="r" b="b"/>
              <a:pathLst>
                <a:path w="32797" h="34387" extrusionOk="0">
                  <a:moveTo>
                    <a:pt x="16398" y="11675"/>
                  </a:moveTo>
                  <a:cubicBezTo>
                    <a:pt x="19437" y="11675"/>
                    <a:pt x="21900" y="14154"/>
                    <a:pt x="21900" y="17193"/>
                  </a:cubicBezTo>
                  <a:cubicBezTo>
                    <a:pt x="21900" y="20233"/>
                    <a:pt x="19437" y="22711"/>
                    <a:pt x="16398" y="22711"/>
                  </a:cubicBezTo>
                  <a:cubicBezTo>
                    <a:pt x="13358" y="22711"/>
                    <a:pt x="10895" y="20233"/>
                    <a:pt x="10895" y="17193"/>
                  </a:cubicBezTo>
                  <a:cubicBezTo>
                    <a:pt x="10895" y="14154"/>
                    <a:pt x="13358" y="11675"/>
                    <a:pt x="16398" y="11675"/>
                  </a:cubicBezTo>
                  <a:close/>
                  <a:moveTo>
                    <a:pt x="13312" y="1"/>
                  </a:moveTo>
                  <a:lnTo>
                    <a:pt x="12314" y="4692"/>
                  </a:lnTo>
                  <a:cubicBezTo>
                    <a:pt x="10552" y="5253"/>
                    <a:pt x="8979" y="6204"/>
                    <a:pt x="7638" y="7404"/>
                  </a:cubicBezTo>
                  <a:lnTo>
                    <a:pt x="3071" y="5924"/>
                  </a:lnTo>
                  <a:lnTo>
                    <a:pt x="0" y="11270"/>
                  </a:lnTo>
                  <a:lnTo>
                    <a:pt x="3538" y="14481"/>
                  </a:lnTo>
                  <a:cubicBezTo>
                    <a:pt x="3351" y="15353"/>
                    <a:pt x="3258" y="16258"/>
                    <a:pt x="3258" y="17193"/>
                  </a:cubicBezTo>
                  <a:cubicBezTo>
                    <a:pt x="3258" y="18128"/>
                    <a:pt x="3351" y="19032"/>
                    <a:pt x="3538" y="19905"/>
                  </a:cubicBezTo>
                  <a:lnTo>
                    <a:pt x="0" y="23116"/>
                  </a:lnTo>
                  <a:lnTo>
                    <a:pt x="3071" y="28463"/>
                  </a:lnTo>
                  <a:lnTo>
                    <a:pt x="7638" y="26982"/>
                  </a:lnTo>
                  <a:cubicBezTo>
                    <a:pt x="8979" y="28182"/>
                    <a:pt x="10552" y="29133"/>
                    <a:pt x="12314" y="29694"/>
                  </a:cubicBezTo>
                  <a:lnTo>
                    <a:pt x="13312" y="34386"/>
                  </a:lnTo>
                  <a:lnTo>
                    <a:pt x="19468" y="34386"/>
                  </a:lnTo>
                  <a:lnTo>
                    <a:pt x="20466" y="29694"/>
                  </a:lnTo>
                  <a:cubicBezTo>
                    <a:pt x="22228" y="29133"/>
                    <a:pt x="23818" y="28182"/>
                    <a:pt x="25158" y="26982"/>
                  </a:cubicBezTo>
                  <a:lnTo>
                    <a:pt x="29710" y="28463"/>
                  </a:lnTo>
                  <a:lnTo>
                    <a:pt x="32796" y="23116"/>
                  </a:lnTo>
                  <a:lnTo>
                    <a:pt x="29242" y="19905"/>
                  </a:lnTo>
                  <a:cubicBezTo>
                    <a:pt x="29429" y="19032"/>
                    <a:pt x="29538" y="18128"/>
                    <a:pt x="29538" y="17193"/>
                  </a:cubicBezTo>
                  <a:cubicBezTo>
                    <a:pt x="29538" y="16258"/>
                    <a:pt x="29429" y="15353"/>
                    <a:pt x="29242" y="14481"/>
                  </a:cubicBezTo>
                  <a:lnTo>
                    <a:pt x="32796" y="11270"/>
                  </a:lnTo>
                  <a:lnTo>
                    <a:pt x="29710" y="5924"/>
                  </a:lnTo>
                  <a:lnTo>
                    <a:pt x="25158" y="7404"/>
                  </a:lnTo>
                  <a:cubicBezTo>
                    <a:pt x="23818" y="6204"/>
                    <a:pt x="22228" y="5253"/>
                    <a:pt x="20466" y="4692"/>
                  </a:cubicBezTo>
                  <a:lnTo>
                    <a:pt x="19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5" name="Google Shape;2415;p89"/>
          <p:cNvGrpSpPr/>
          <p:nvPr/>
        </p:nvGrpSpPr>
        <p:grpSpPr>
          <a:xfrm rot="2700000">
            <a:off x="1278518" y="3449826"/>
            <a:ext cx="620128" cy="233912"/>
            <a:chOff x="6872640" y="3300197"/>
            <a:chExt cx="620134" cy="233914"/>
          </a:xfrm>
          <a:effectLst>
            <a:outerShdw blurRad="50800" dist="50800" dir="5400000" algn="ctr" rotWithShape="0">
              <a:srgbClr val="4C4452"/>
            </a:outerShdw>
          </a:effectLst>
        </p:grpSpPr>
        <p:sp>
          <p:nvSpPr>
            <p:cNvPr id="2416" name="Google Shape;2416;p89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9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8" name="Google Shape;2418;p89"/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9" name="Google Shape;2419;p89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0" name="Google Shape;2420;p89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1" name="Google Shape;2421;p89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264;p71">
            <a:extLst>
              <a:ext uri="{FF2B5EF4-FFF2-40B4-BE49-F238E27FC236}">
                <a16:creationId xmlns:a16="http://schemas.microsoft.com/office/drawing/2014/main" id="{5356179D-E47D-6BDC-0BD9-5BA6E5D76744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CF1D09E4-D924-82E4-87BC-F7BB177531BE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75"/>
          <p:cNvSpPr txBox="1">
            <a:spLocks noGrp="1"/>
          </p:cNvSpPr>
          <p:nvPr>
            <p:ph type="title"/>
          </p:nvPr>
        </p:nvSpPr>
        <p:spPr>
          <a:xfrm>
            <a:off x="764300" y="1359000"/>
            <a:ext cx="34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Protótipo</a:t>
            </a:r>
            <a:endParaRPr/>
          </a:p>
        </p:txBody>
      </p:sp>
      <p:sp>
        <p:nvSpPr>
          <p:cNvPr id="1466" name="Google Shape;1466;p75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7" name="Google Shape;1467;p75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8" name="Google Shape;1468;p75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" name="Google Shape;1469;p75"/>
          <p:cNvSpPr/>
          <p:nvPr/>
        </p:nvSpPr>
        <p:spPr>
          <a:xfrm rot="-10269652">
            <a:off x="4371061" y="2064897"/>
            <a:ext cx="866139" cy="1183238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0" name="Google Shape;1470;p75"/>
          <p:cNvGrpSpPr/>
          <p:nvPr/>
        </p:nvGrpSpPr>
        <p:grpSpPr>
          <a:xfrm>
            <a:off x="7512100" y="2083759"/>
            <a:ext cx="1178417" cy="1570940"/>
            <a:chOff x="7452861" y="1397649"/>
            <a:chExt cx="1178417" cy="1570940"/>
          </a:xfrm>
        </p:grpSpPr>
        <p:sp>
          <p:nvSpPr>
            <p:cNvPr id="1471" name="Google Shape;1471;p75"/>
            <p:cNvSpPr/>
            <p:nvPr/>
          </p:nvSpPr>
          <p:spPr>
            <a:xfrm flipH="1">
              <a:off x="7452861" y="13976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75"/>
            <p:cNvSpPr/>
            <p:nvPr/>
          </p:nvSpPr>
          <p:spPr>
            <a:xfrm flipH="1">
              <a:off x="7687763" y="16796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3" name="Google Shape;1473;p75"/>
          <p:cNvSpPr/>
          <p:nvPr/>
        </p:nvSpPr>
        <p:spPr>
          <a:xfrm>
            <a:off x="4822282" y="1482341"/>
            <a:ext cx="3464815" cy="2231685"/>
          </a:xfrm>
          <a:custGeom>
            <a:avLst/>
            <a:gdLst/>
            <a:ahLst/>
            <a:cxnLst/>
            <a:rect l="l" t="t" r="r" b="b"/>
            <a:pathLst>
              <a:path w="227201" h="146340" extrusionOk="0">
                <a:moveTo>
                  <a:pt x="3616" y="0"/>
                </a:moveTo>
                <a:cubicBezTo>
                  <a:pt x="1622" y="0"/>
                  <a:pt x="0" y="1623"/>
                  <a:pt x="0" y="3617"/>
                </a:cubicBezTo>
                <a:lnTo>
                  <a:pt x="0" y="142723"/>
                </a:lnTo>
                <a:cubicBezTo>
                  <a:pt x="0" y="144717"/>
                  <a:pt x="1622" y="146340"/>
                  <a:pt x="3616" y="146340"/>
                </a:cubicBezTo>
                <a:lnTo>
                  <a:pt x="223584" y="146340"/>
                </a:lnTo>
                <a:cubicBezTo>
                  <a:pt x="225577" y="146340"/>
                  <a:pt x="227201" y="144717"/>
                  <a:pt x="227201" y="142723"/>
                </a:cubicBezTo>
                <a:lnTo>
                  <a:pt x="227201" y="3617"/>
                </a:lnTo>
                <a:cubicBezTo>
                  <a:pt x="227201" y="1623"/>
                  <a:pt x="225577" y="0"/>
                  <a:pt x="2235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4000"/>
              </a:schemeClr>
            </a:outerShdw>
            <a:reflection stA="5000" endPos="18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4" name="Google Shape;1474;p75"/>
          <p:cNvGrpSpPr/>
          <p:nvPr/>
        </p:nvGrpSpPr>
        <p:grpSpPr>
          <a:xfrm>
            <a:off x="4841837" y="1536593"/>
            <a:ext cx="2412138" cy="191913"/>
            <a:chOff x="1213361" y="575225"/>
            <a:chExt cx="5184050" cy="412450"/>
          </a:xfrm>
        </p:grpSpPr>
        <p:sp>
          <p:nvSpPr>
            <p:cNvPr id="1475" name="Google Shape;1475;p75"/>
            <p:cNvSpPr/>
            <p:nvPr/>
          </p:nvSpPr>
          <p:spPr>
            <a:xfrm>
              <a:off x="1213361" y="786800"/>
              <a:ext cx="5184050" cy="200875"/>
            </a:xfrm>
            <a:custGeom>
              <a:avLst/>
              <a:gdLst/>
              <a:ahLst/>
              <a:cxnLst/>
              <a:rect l="l" t="t" r="r" b="b"/>
              <a:pathLst>
                <a:path w="207362" h="8035" extrusionOk="0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75"/>
            <p:cNvSpPr/>
            <p:nvPr/>
          </p:nvSpPr>
          <p:spPr>
            <a:xfrm>
              <a:off x="1481225" y="575225"/>
              <a:ext cx="91425" cy="91375"/>
            </a:xfrm>
            <a:custGeom>
              <a:avLst/>
              <a:gdLst/>
              <a:ahLst/>
              <a:cxnLst/>
              <a:rect l="l" t="t" r="r" b="b"/>
              <a:pathLst>
                <a:path w="3657" h="3655" extrusionOk="0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75"/>
            <p:cNvSpPr/>
            <p:nvPr/>
          </p:nvSpPr>
          <p:spPr>
            <a:xfrm>
              <a:off x="1663500" y="575225"/>
              <a:ext cx="91400" cy="91375"/>
            </a:xfrm>
            <a:custGeom>
              <a:avLst/>
              <a:gdLst/>
              <a:ahLst/>
              <a:cxnLst/>
              <a:rect l="l" t="t" r="r" b="b"/>
              <a:pathLst>
                <a:path w="3656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75"/>
            <p:cNvSpPr/>
            <p:nvPr/>
          </p:nvSpPr>
          <p:spPr>
            <a:xfrm>
              <a:off x="1323786" y="858650"/>
              <a:ext cx="2208200" cy="57175"/>
            </a:xfrm>
            <a:custGeom>
              <a:avLst/>
              <a:gdLst/>
              <a:ahLst/>
              <a:cxnLst/>
              <a:rect l="l" t="t" r="r" b="b"/>
              <a:pathLst>
                <a:path w="88328" h="2287" extrusionOk="0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75"/>
            <p:cNvSpPr/>
            <p:nvPr/>
          </p:nvSpPr>
          <p:spPr>
            <a:xfrm>
              <a:off x="3676611" y="858650"/>
              <a:ext cx="927000" cy="57175"/>
            </a:xfrm>
            <a:custGeom>
              <a:avLst/>
              <a:gdLst/>
              <a:ahLst/>
              <a:cxnLst/>
              <a:rect l="l" t="t" r="r" b="b"/>
              <a:pathLst>
                <a:path w="37080" h="2287" extrusionOk="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0" name="Google Shape;1480;p75"/>
          <p:cNvSpPr/>
          <p:nvPr/>
        </p:nvSpPr>
        <p:spPr>
          <a:xfrm>
            <a:off x="4860464" y="1666893"/>
            <a:ext cx="42540" cy="42517"/>
          </a:xfrm>
          <a:custGeom>
            <a:avLst/>
            <a:gdLst/>
            <a:ahLst/>
            <a:cxnLst/>
            <a:rect l="l" t="t" r="r" b="b"/>
            <a:pathLst>
              <a:path w="3657" h="3655" extrusionOk="0">
                <a:moveTo>
                  <a:pt x="1838" y="1"/>
                </a:moveTo>
                <a:cubicBezTo>
                  <a:pt x="821" y="1"/>
                  <a:pt x="0" y="822"/>
                  <a:pt x="0" y="1838"/>
                </a:cubicBezTo>
                <a:cubicBezTo>
                  <a:pt x="0" y="2834"/>
                  <a:pt x="821" y="3655"/>
                  <a:pt x="1838" y="3655"/>
                </a:cubicBezTo>
                <a:cubicBezTo>
                  <a:pt x="2835" y="3655"/>
                  <a:pt x="3656" y="2834"/>
                  <a:pt x="3656" y="1838"/>
                </a:cubicBezTo>
                <a:cubicBezTo>
                  <a:pt x="3656" y="822"/>
                  <a:pt x="2835" y="1"/>
                  <a:pt x="18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14000"/>
              </a:schemeClr>
            </a:outerShdw>
            <a:reflection stA="5000" endPos="12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81" name="Google Shape;1481;p75">
            <a:hlinkClick r:id="rId4"/>
          </p:cNvPr>
          <p:cNvPicPr preferRelativeResize="0"/>
          <p:nvPr/>
        </p:nvPicPr>
        <p:blipFill rotWithShape="1">
          <a:blip r:embed="rId5"/>
          <a:srcRect l="6145" r="6145"/>
          <a:stretch/>
        </p:blipFill>
        <p:spPr>
          <a:xfrm>
            <a:off x="4848010" y="1795300"/>
            <a:ext cx="3350700" cy="1858800"/>
          </a:xfrm>
          <a:prstGeom prst="rect">
            <a:avLst/>
          </a:prstGeom>
        </p:spPr>
      </p:pic>
      <p:grpSp>
        <p:nvGrpSpPr>
          <p:cNvPr id="1482" name="Google Shape;1482;p75"/>
          <p:cNvGrpSpPr/>
          <p:nvPr/>
        </p:nvGrpSpPr>
        <p:grpSpPr>
          <a:xfrm rot="-2700000" flipH="1">
            <a:off x="4426529" y="1226808"/>
            <a:ext cx="564891" cy="178747"/>
            <a:chOff x="6872640" y="3355362"/>
            <a:chExt cx="564897" cy="178749"/>
          </a:xfrm>
        </p:grpSpPr>
        <p:sp>
          <p:nvSpPr>
            <p:cNvPr id="1483" name="Google Shape;1483;p75"/>
            <p:cNvSpPr/>
            <p:nvPr/>
          </p:nvSpPr>
          <p:spPr>
            <a:xfrm>
              <a:off x="7337337" y="3355362"/>
              <a:ext cx="100200" cy="1002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75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75"/>
          <p:cNvGrpSpPr/>
          <p:nvPr/>
        </p:nvGrpSpPr>
        <p:grpSpPr>
          <a:xfrm>
            <a:off x="7414844" y="1408737"/>
            <a:ext cx="708584" cy="386560"/>
            <a:chOff x="6930163" y="1358338"/>
            <a:chExt cx="891300" cy="486300"/>
          </a:xfrm>
        </p:grpSpPr>
        <p:sp>
          <p:nvSpPr>
            <p:cNvPr id="1486" name="Google Shape;1486;p75"/>
            <p:cNvSpPr/>
            <p:nvPr/>
          </p:nvSpPr>
          <p:spPr>
            <a:xfrm>
              <a:off x="6930163" y="1358338"/>
              <a:ext cx="891300" cy="486300"/>
            </a:xfrm>
            <a:prstGeom prst="wedgeRoundRectCallout">
              <a:avLst>
                <a:gd name="adj1" fmla="val -20923"/>
                <a:gd name="adj2" fmla="val 78986"/>
                <a:gd name="adj3" fmla="val 0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7" name="Google Shape;1487;p75"/>
            <p:cNvGrpSpPr/>
            <p:nvPr/>
          </p:nvGrpSpPr>
          <p:grpSpPr>
            <a:xfrm>
              <a:off x="7109579" y="1554476"/>
              <a:ext cx="532464" cy="94014"/>
              <a:chOff x="4703325" y="2297975"/>
              <a:chExt cx="242525" cy="42825"/>
            </a:xfrm>
          </p:grpSpPr>
          <p:sp>
            <p:nvSpPr>
              <p:cNvPr id="1488" name="Google Shape;1488;p75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75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75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1464;p75">
            <a:extLst>
              <a:ext uri="{FF2B5EF4-FFF2-40B4-BE49-F238E27FC236}">
                <a16:creationId xmlns:a16="http://schemas.microsoft.com/office/drawing/2014/main" id="{42D76FAF-6962-7F5A-F977-D74A59C9E0E7}"/>
              </a:ext>
            </a:extLst>
          </p:cNvPr>
          <p:cNvSpPr txBox="1">
            <a:spLocks/>
          </p:cNvSpPr>
          <p:nvPr/>
        </p:nvSpPr>
        <p:spPr>
          <a:xfrm>
            <a:off x="4769667" y="3672176"/>
            <a:ext cx="3548068" cy="31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/>
              <a:t>Clique na imagem para acessar o protótipo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0D2B5C-8B20-47D2-A76B-D1573D9AF172}"/>
              </a:ext>
            </a:extLst>
          </p:cNvPr>
          <p:cNvSpPr txBox="1"/>
          <p:nvPr/>
        </p:nvSpPr>
        <p:spPr>
          <a:xfrm>
            <a:off x="764300" y="2033136"/>
            <a:ext cx="3412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6"/>
                </a:solidFill>
                <a:effectLst/>
                <a:latin typeface="Darker Grotesqu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Foi utilizado o Figma na elaboração do protótipo, visando gerar uma representação visual interativa da interface da aplicação web. </a:t>
            </a:r>
          </a:p>
        </p:txBody>
      </p:sp>
      <p:sp>
        <p:nvSpPr>
          <p:cNvPr id="8" name="Google Shape;1264;p71">
            <a:extLst>
              <a:ext uri="{FF2B5EF4-FFF2-40B4-BE49-F238E27FC236}">
                <a16:creationId xmlns:a16="http://schemas.microsoft.com/office/drawing/2014/main" id="{61132593-CB5D-D2D6-C21B-1632AEE952C6}"/>
              </a:ext>
            </a:extLst>
          </p:cNvPr>
          <p:cNvSpPr txBox="1">
            <a:spLocks/>
          </p:cNvSpPr>
          <p:nvPr/>
        </p:nvSpPr>
        <p:spPr>
          <a:xfrm flipH="1">
            <a:off x="8123428" y="4328005"/>
            <a:ext cx="620919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9F49385-61D4-CDAB-38AD-A699F37B1269}"/>
              </a:ext>
            </a:extLst>
          </p:cNvPr>
          <p:cNvSpPr/>
          <p:nvPr/>
        </p:nvSpPr>
        <p:spPr>
          <a:xfrm>
            <a:off x="3495357" y="1954213"/>
            <a:ext cx="2181225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AD88C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ln>
                  <a:noFill/>
                </a:ln>
                <a:solidFill>
                  <a:srgbClr val="4C4452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Página Principal</a:t>
            </a:r>
            <a:endParaRPr lang="pt-BR" sz="1100" kern="100" dirty="0">
              <a:solidFill>
                <a:srgbClr val="4C4452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E7A0484-7A4F-969F-2458-7F13732AB9DD}"/>
              </a:ext>
            </a:extLst>
          </p:cNvPr>
          <p:cNvSpPr/>
          <p:nvPr/>
        </p:nvSpPr>
        <p:spPr>
          <a:xfrm>
            <a:off x="1773872" y="2881948"/>
            <a:ext cx="2181225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AD88C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ln>
                  <a:noFill/>
                </a:ln>
                <a:solidFill>
                  <a:srgbClr val="4C4452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Exibir Evento</a:t>
            </a:r>
            <a:endParaRPr lang="pt-BR" sz="1100" kern="100" dirty="0">
              <a:solidFill>
                <a:srgbClr val="4C4452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D7F76FF-D159-C53D-CAF3-0BB72B50EAE0}"/>
              </a:ext>
            </a:extLst>
          </p:cNvPr>
          <p:cNvSpPr/>
          <p:nvPr/>
        </p:nvSpPr>
        <p:spPr>
          <a:xfrm>
            <a:off x="5188901" y="3722688"/>
            <a:ext cx="2181225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AD88C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ln>
                  <a:noFill/>
                </a:ln>
                <a:solidFill>
                  <a:srgbClr val="4C4452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Contato</a:t>
            </a:r>
            <a:endParaRPr lang="pt-BR" sz="1100" kern="100" dirty="0">
              <a:solidFill>
                <a:srgbClr val="4C4452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8BE6AB8-BEE3-23FD-4D04-14DC2BDEE3F9}"/>
              </a:ext>
            </a:extLst>
          </p:cNvPr>
          <p:cNvSpPr/>
          <p:nvPr/>
        </p:nvSpPr>
        <p:spPr>
          <a:xfrm>
            <a:off x="5188902" y="2881948"/>
            <a:ext cx="2181225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AD88C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ln>
                  <a:noFill/>
                </a:ln>
                <a:solidFill>
                  <a:srgbClr val="4C4452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Cadastrar Evento</a:t>
            </a:r>
            <a:endParaRPr lang="pt-BR" sz="1100" kern="100" dirty="0">
              <a:solidFill>
                <a:srgbClr val="4C4452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64CCB4E-2178-90E0-BDE8-B92524B1C7E8}"/>
              </a:ext>
            </a:extLst>
          </p:cNvPr>
          <p:cNvSpPr/>
          <p:nvPr/>
        </p:nvSpPr>
        <p:spPr>
          <a:xfrm>
            <a:off x="1773872" y="3726498"/>
            <a:ext cx="2181225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AD88C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200" kern="100">
                <a:ln>
                  <a:noFill/>
                </a:ln>
                <a:solidFill>
                  <a:srgbClr val="4C4452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Sobre Nós</a:t>
            </a:r>
            <a:endParaRPr lang="pt-BR" sz="1100" kern="100">
              <a:solidFill>
                <a:srgbClr val="4C4452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9D9289F4-E21B-E081-F2E0-501F1507B5E1}"/>
              </a:ext>
            </a:extLst>
          </p:cNvPr>
          <p:cNvCxnSpPr>
            <a:cxnSpLocks/>
            <a:stCxn id="59" idx="2"/>
            <a:endCxn id="8" idx="0"/>
          </p:cNvCxnSpPr>
          <p:nvPr/>
        </p:nvCxnSpPr>
        <p:spPr>
          <a:xfrm>
            <a:off x="4585970" y="1752630"/>
            <a:ext cx="0" cy="20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C3AB3E29-6971-7596-910E-7C65728FDFF8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16200000" flipH="1">
            <a:off x="4566444" y="2545239"/>
            <a:ext cx="641985" cy="602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A17E357F-9106-539D-2B7F-D18AA4A4DCDF}"/>
              </a:ext>
            </a:extLst>
          </p:cNvPr>
          <p:cNvCxnSpPr>
            <a:cxnSpLocks/>
            <a:endCxn id="12" idx="3"/>
          </p:cNvCxnSpPr>
          <p:nvPr/>
        </p:nvCxnSpPr>
        <p:spPr>
          <a:xfrm rot="5400000">
            <a:off x="3550284" y="2976563"/>
            <a:ext cx="1440498" cy="6308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2C351FA8-A109-6201-FDB7-F9871C5C96FA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4146073" y="2965609"/>
            <a:ext cx="1482725" cy="6029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305A0EC9-253C-E726-AECD-F29DD96C21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64485" y="2239963"/>
            <a:ext cx="630872" cy="64198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Google Shape;1264;p71">
            <a:extLst>
              <a:ext uri="{FF2B5EF4-FFF2-40B4-BE49-F238E27FC236}">
                <a16:creationId xmlns:a16="http://schemas.microsoft.com/office/drawing/2014/main" id="{A69CE49B-C59E-C944-FD03-1E6C50C9953A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12</a:t>
            </a:r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E4C2BED3-5C90-D791-83C5-BD2B4AE9ECBE}"/>
              </a:ext>
            </a:extLst>
          </p:cNvPr>
          <p:cNvSpPr/>
          <p:nvPr/>
        </p:nvSpPr>
        <p:spPr>
          <a:xfrm>
            <a:off x="3374114" y="1181130"/>
            <a:ext cx="2423711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AD88C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b="1" kern="100" dirty="0">
                <a:ln>
                  <a:noFill/>
                </a:ln>
                <a:solidFill>
                  <a:srgbClr val="4C4452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Modelo de Navegação</a:t>
            </a:r>
            <a:endParaRPr lang="pt-BR" b="1" kern="100" dirty="0">
              <a:solidFill>
                <a:srgbClr val="4C4452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21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2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F867E0ED-BC4D-F7B7-1818-86279F79D318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7" name="Google Shape;2887;p98"/>
          <p:cNvSpPr/>
          <p:nvPr/>
        </p:nvSpPr>
        <p:spPr>
          <a:xfrm rot="10269652" flipH="1">
            <a:off x="7907688" y="2195197"/>
            <a:ext cx="866139" cy="1183238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8" name="Google Shape;2888;p98"/>
          <p:cNvGrpSpPr/>
          <p:nvPr/>
        </p:nvGrpSpPr>
        <p:grpSpPr>
          <a:xfrm flipH="1">
            <a:off x="4454371" y="2214059"/>
            <a:ext cx="1178417" cy="1570940"/>
            <a:chOff x="7452861" y="1397649"/>
            <a:chExt cx="1178417" cy="1570940"/>
          </a:xfrm>
        </p:grpSpPr>
        <p:sp>
          <p:nvSpPr>
            <p:cNvPr id="2889" name="Google Shape;2889;p98"/>
            <p:cNvSpPr/>
            <p:nvPr/>
          </p:nvSpPr>
          <p:spPr>
            <a:xfrm flipH="1">
              <a:off x="7452861" y="13976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8"/>
            <p:cNvSpPr/>
            <p:nvPr/>
          </p:nvSpPr>
          <p:spPr>
            <a:xfrm flipH="1">
              <a:off x="7687763" y="16796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1" name="Google Shape;2891;p98"/>
          <p:cNvSpPr/>
          <p:nvPr/>
        </p:nvSpPr>
        <p:spPr>
          <a:xfrm>
            <a:off x="624250" y="1499588"/>
            <a:ext cx="3830100" cy="525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2" name="Google Shape;2892;p98"/>
          <p:cNvSpPr txBox="1">
            <a:spLocks noGrp="1"/>
          </p:cNvSpPr>
          <p:nvPr>
            <p:ph type="title"/>
          </p:nvPr>
        </p:nvSpPr>
        <p:spPr>
          <a:xfrm>
            <a:off x="720000" y="1455913"/>
            <a:ext cx="363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C4452"/>
                </a:solidFill>
              </a:rPr>
              <a:t>Aplicação</a:t>
            </a:r>
            <a:endParaRPr dirty="0"/>
          </a:p>
        </p:txBody>
      </p:sp>
      <p:sp>
        <p:nvSpPr>
          <p:cNvPr id="2893" name="Google Shape;2893;p98"/>
          <p:cNvSpPr txBox="1">
            <a:spLocks noGrp="1"/>
          </p:cNvSpPr>
          <p:nvPr>
            <p:ph type="subTitle" idx="1"/>
          </p:nvPr>
        </p:nvSpPr>
        <p:spPr>
          <a:xfrm>
            <a:off x="776214" y="2135677"/>
            <a:ext cx="3579786" cy="1638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O processo de criação da aplicação web envolveu diversas etapas para garantir um desenvolvimento eficiente e eficaz.</a:t>
            </a:r>
            <a:endParaRPr lang="en-US" sz="2000"/>
          </a:p>
        </p:txBody>
      </p:sp>
      <p:sp>
        <p:nvSpPr>
          <p:cNvPr id="2894" name="Google Shape;2894;p98">
            <a:hlinkClick r:id="rId3"/>
          </p:cNvPr>
          <p:cNvSpPr/>
          <p:nvPr/>
        </p:nvSpPr>
        <p:spPr>
          <a:xfrm>
            <a:off x="4957977" y="1608324"/>
            <a:ext cx="3464815" cy="2231685"/>
          </a:xfrm>
          <a:custGeom>
            <a:avLst/>
            <a:gdLst/>
            <a:ahLst/>
            <a:cxnLst/>
            <a:rect l="l" t="t" r="r" b="b"/>
            <a:pathLst>
              <a:path w="227201" h="146340" extrusionOk="0">
                <a:moveTo>
                  <a:pt x="3616" y="0"/>
                </a:moveTo>
                <a:cubicBezTo>
                  <a:pt x="1622" y="0"/>
                  <a:pt x="0" y="1623"/>
                  <a:pt x="0" y="3617"/>
                </a:cubicBezTo>
                <a:lnTo>
                  <a:pt x="0" y="142723"/>
                </a:lnTo>
                <a:cubicBezTo>
                  <a:pt x="0" y="144717"/>
                  <a:pt x="1622" y="146340"/>
                  <a:pt x="3616" y="146340"/>
                </a:cubicBezTo>
                <a:lnTo>
                  <a:pt x="223584" y="146340"/>
                </a:lnTo>
                <a:cubicBezTo>
                  <a:pt x="225577" y="146340"/>
                  <a:pt x="227201" y="144717"/>
                  <a:pt x="227201" y="142723"/>
                </a:cubicBezTo>
                <a:lnTo>
                  <a:pt x="227201" y="3617"/>
                </a:lnTo>
                <a:cubicBezTo>
                  <a:pt x="227201" y="1623"/>
                  <a:pt x="225577" y="0"/>
                  <a:pt x="2235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4000"/>
              </a:schemeClr>
            </a:outerShdw>
            <a:reflection stA="5000" endPos="18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5" name="Google Shape;2895;p98"/>
          <p:cNvGrpSpPr/>
          <p:nvPr/>
        </p:nvGrpSpPr>
        <p:grpSpPr>
          <a:xfrm>
            <a:off x="5010912" y="1666893"/>
            <a:ext cx="2412138" cy="191913"/>
            <a:chOff x="1213361" y="575225"/>
            <a:chExt cx="5184050" cy="412450"/>
          </a:xfrm>
        </p:grpSpPr>
        <p:sp>
          <p:nvSpPr>
            <p:cNvPr id="2896" name="Google Shape;2896;p98"/>
            <p:cNvSpPr/>
            <p:nvPr/>
          </p:nvSpPr>
          <p:spPr>
            <a:xfrm>
              <a:off x="1213361" y="786800"/>
              <a:ext cx="5184050" cy="200875"/>
            </a:xfrm>
            <a:custGeom>
              <a:avLst/>
              <a:gdLst/>
              <a:ahLst/>
              <a:cxnLst/>
              <a:rect l="l" t="t" r="r" b="b"/>
              <a:pathLst>
                <a:path w="207362" h="8035" extrusionOk="0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8"/>
            <p:cNvSpPr/>
            <p:nvPr/>
          </p:nvSpPr>
          <p:spPr>
            <a:xfrm>
              <a:off x="1481225" y="575225"/>
              <a:ext cx="91425" cy="91375"/>
            </a:xfrm>
            <a:custGeom>
              <a:avLst/>
              <a:gdLst/>
              <a:ahLst/>
              <a:cxnLst/>
              <a:rect l="l" t="t" r="r" b="b"/>
              <a:pathLst>
                <a:path w="3657" h="3655" extrusionOk="0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8"/>
            <p:cNvSpPr/>
            <p:nvPr/>
          </p:nvSpPr>
          <p:spPr>
            <a:xfrm>
              <a:off x="1663500" y="575225"/>
              <a:ext cx="91400" cy="91375"/>
            </a:xfrm>
            <a:custGeom>
              <a:avLst/>
              <a:gdLst/>
              <a:ahLst/>
              <a:cxnLst/>
              <a:rect l="l" t="t" r="r" b="b"/>
              <a:pathLst>
                <a:path w="3656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8"/>
            <p:cNvSpPr/>
            <p:nvPr/>
          </p:nvSpPr>
          <p:spPr>
            <a:xfrm>
              <a:off x="1323786" y="858650"/>
              <a:ext cx="2208200" cy="57175"/>
            </a:xfrm>
            <a:custGeom>
              <a:avLst/>
              <a:gdLst/>
              <a:ahLst/>
              <a:cxnLst/>
              <a:rect l="l" t="t" r="r" b="b"/>
              <a:pathLst>
                <a:path w="88328" h="2287" extrusionOk="0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8"/>
            <p:cNvSpPr/>
            <p:nvPr/>
          </p:nvSpPr>
          <p:spPr>
            <a:xfrm>
              <a:off x="3676611" y="858650"/>
              <a:ext cx="927000" cy="57175"/>
            </a:xfrm>
            <a:custGeom>
              <a:avLst/>
              <a:gdLst/>
              <a:ahLst/>
              <a:cxnLst/>
              <a:rect l="l" t="t" r="r" b="b"/>
              <a:pathLst>
                <a:path w="37080" h="2287" extrusionOk="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1" name="Google Shape;2901;p98"/>
          <p:cNvSpPr/>
          <p:nvPr/>
        </p:nvSpPr>
        <p:spPr>
          <a:xfrm>
            <a:off x="5029539" y="1666893"/>
            <a:ext cx="42540" cy="42517"/>
          </a:xfrm>
          <a:custGeom>
            <a:avLst/>
            <a:gdLst/>
            <a:ahLst/>
            <a:cxnLst/>
            <a:rect l="l" t="t" r="r" b="b"/>
            <a:pathLst>
              <a:path w="3657" h="3655" extrusionOk="0">
                <a:moveTo>
                  <a:pt x="1838" y="1"/>
                </a:moveTo>
                <a:cubicBezTo>
                  <a:pt x="821" y="1"/>
                  <a:pt x="0" y="822"/>
                  <a:pt x="0" y="1838"/>
                </a:cubicBezTo>
                <a:cubicBezTo>
                  <a:pt x="0" y="2834"/>
                  <a:pt x="821" y="3655"/>
                  <a:pt x="1838" y="3655"/>
                </a:cubicBezTo>
                <a:cubicBezTo>
                  <a:pt x="2835" y="3655"/>
                  <a:pt x="3656" y="2834"/>
                  <a:pt x="3656" y="1838"/>
                </a:cubicBezTo>
                <a:cubicBezTo>
                  <a:pt x="3656" y="822"/>
                  <a:pt x="2835" y="1"/>
                  <a:pt x="18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14000"/>
              </a:schemeClr>
            </a:outerShdw>
            <a:reflection stA="5000" endPos="12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02" name="Google Shape;2902;p98">
            <a:hlinkClick r:id="rId3"/>
          </p:cNvPr>
          <p:cNvPicPr preferRelativeResize="0"/>
          <p:nvPr/>
        </p:nvPicPr>
        <p:blipFill rotWithShape="1">
          <a:blip r:embed="rId4"/>
          <a:srcRect l="9751" r="9751"/>
          <a:stretch/>
        </p:blipFill>
        <p:spPr>
          <a:xfrm>
            <a:off x="5017085" y="1925600"/>
            <a:ext cx="3350700" cy="1858800"/>
          </a:xfrm>
          <a:prstGeom prst="roundRect">
            <a:avLst>
              <a:gd name="adj" fmla="val 3418"/>
            </a:avLst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20000"/>
              </a:schemeClr>
            </a:outerShdw>
          </a:effectLst>
        </p:spPr>
      </p:pic>
      <p:grpSp>
        <p:nvGrpSpPr>
          <p:cNvPr id="2903" name="Google Shape;2903;p98"/>
          <p:cNvGrpSpPr/>
          <p:nvPr/>
        </p:nvGrpSpPr>
        <p:grpSpPr>
          <a:xfrm>
            <a:off x="7655301" y="1544442"/>
            <a:ext cx="627083" cy="436814"/>
            <a:chOff x="5779976" y="1418876"/>
            <a:chExt cx="421200" cy="293400"/>
          </a:xfrm>
        </p:grpSpPr>
        <p:sp>
          <p:nvSpPr>
            <p:cNvPr id="2904" name="Google Shape;2904;p98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8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06" name="Google Shape;2906;p98"/>
          <p:cNvGrpSpPr/>
          <p:nvPr/>
        </p:nvGrpSpPr>
        <p:grpSpPr>
          <a:xfrm rot="2700000">
            <a:off x="8058429" y="1357108"/>
            <a:ext cx="564891" cy="178747"/>
            <a:chOff x="6872640" y="3355362"/>
            <a:chExt cx="564897" cy="178749"/>
          </a:xfrm>
        </p:grpSpPr>
        <p:sp>
          <p:nvSpPr>
            <p:cNvPr id="2907" name="Google Shape;2907;p98"/>
            <p:cNvSpPr/>
            <p:nvPr/>
          </p:nvSpPr>
          <p:spPr>
            <a:xfrm>
              <a:off x="7337337" y="3355362"/>
              <a:ext cx="100200" cy="1002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8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0" name="Google Shape;2910;p9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2911;p9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2912;p98">
            <a:hlinkClick r:id="rId5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64;p71">
            <a:extLst>
              <a:ext uri="{FF2B5EF4-FFF2-40B4-BE49-F238E27FC236}">
                <a16:creationId xmlns:a16="http://schemas.microsoft.com/office/drawing/2014/main" id="{A591E49B-3F64-35AC-FD29-F91FB60BAEDF}"/>
              </a:ext>
            </a:extLst>
          </p:cNvPr>
          <p:cNvSpPr txBox="1">
            <a:spLocks/>
          </p:cNvSpPr>
          <p:nvPr/>
        </p:nvSpPr>
        <p:spPr>
          <a:xfrm flipH="1">
            <a:off x="8282384" y="4328005"/>
            <a:ext cx="461963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13</a:t>
            </a:r>
          </a:p>
        </p:txBody>
      </p:sp>
      <p:sp>
        <p:nvSpPr>
          <p:cNvPr id="4" name="Google Shape;1464;p75">
            <a:extLst>
              <a:ext uri="{FF2B5EF4-FFF2-40B4-BE49-F238E27FC236}">
                <a16:creationId xmlns:a16="http://schemas.microsoft.com/office/drawing/2014/main" id="{6287E90E-084E-A4C9-A8D1-A9209E89A4F0}"/>
              </a:ext>
            </a:extLst>
          </p:cNvPr>
          <p:cNvSpPr txBox="1">
            <a:spLocks/>
          </p:cNvSpPr>
          <p:nvPr/>
        </p:nvSpPr>
        <p:spPr>
          <a:xfrm>
            <a:off x="4914019" y="3835415"/>
            <a:ext cx="3548068" cy="31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/>
              <a:t>Clique na imagem para acessar o site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2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F867E0ED-BC4D-F7B7-1818-86279F79D318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0" name="Google Shape;2910;p9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2911;p9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2912;p98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1" name="Google Shape;4021;p120"/>
          <p:cNvSpPr/>
          <p:nvPr/>
        </p:nvSpPr>
        <p:spPr>
          <a:xfrm rot="945579">
            <a:off x="4988523" y="1569100"/>
            <a:ext cx="682129" cy="1292326"/>
          </a:xfrm>
          <a:custGeom>
            <a:avLst/>
            <a:gdLst/>
            <a:ahLst/>
            <a:cxnLst/>
            <a:rect l="l" t="t" r="r" b="b"/>
            <a:pathLst>
              <a:path w="38055" h="72097" extrusionOk="0">
                <a:moveTo>
                  <a:pt x="19018" y="1"/>
                </a:moveTo>
                <a:cubicBezTo>
                  <a:pt x="9466" y="1"/>
                  <a:pt x="11499" y="10605"/>
                  <a:pt x="12568" y="20176"/>
                </a:cubicBezTo>
                <a:cubicBezTo>
                  <a:pt x="13620" y="29765"/>
                  <a:pt x="10833" y="34550"/>
                  <a:pt x="7765" y="42508"/>
                </a:cubicBezTo>
                <a:cubicBezTo>
                  <a:pt x="4715" y="50466"/>
                  <a:pt x="0" y="72097"/>
                  <a:pt x="19018" y="72097"/>
                </a:cubicBezTo>
                <a:cubicBezTo>
                  <a:pt x="38055" y="72097"/>
                  <a:pt x="33340" y="50466"/>
                  <a:pt x="30290" y="42508"/>
                </a:cubicBezTo>
                <a:cubicBezTo>
                  <a:pt x="27222" y="34550"/>
                  <a:pt x="24436" y="29765"/>
                  <a:pt x="25487" y="20176"/>
                </a:cubicBezTo>
                <a:cubicBezTo>
                  <a:pt x="26556" y="10605"/>
                  <a:pt x="28589" y="1"/>
                  <a:pt x="190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2" name="Google Shape;4022;p120"/>
          <p:cNvSpPr/>
          <p:nvPr/>
        </p:nvSpPr>
        <p:spPr>
          <a:xfrm flipH="1">
            <a:off x="895751" y="2650298"/>
            <a:ext cx="542156" cy="1716985"/>
          </a:xfrm>
          <a:custGeom>
            <a:avLst/>
            <a:gdLst/>
            <a:ahLst/>
            <a:cxnLst/>
            <a:rect l="l" t="t" r="r" b="b"/>
            <a:pathLst>
              <a:path w="28348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23" name="Google Shape;4023;p120"/>
          <p:cNvGrpSpPr/>
          <p:nvPr/>
        </p:nvGrpSpPr>
        <p:grpSpPr>
          <a:xfrm>
            <a:off x="1189285" y="818070"/>
            <a:ext cx="3951245" cy="3595586"/>
            <a:chOff x="925388" y="1643824"/>
            <a:chExt cx="2788750" cy="2516535"/>
          </a:xfrm>
        </p:grpSpPr>
        <p:sp>
          <p:nvSpPr>
            <p:cNvPr id="4024" name="Google Shape;4024;p120"/>
            <p:cNvSpPr/>
            <p:nvPr/>
          </p:nvSpPr>
          <p:spPr>
            <a:xfrm>
              <a:off x="925388" y="1643824"/>
              <a:ext cx="2788750" cy="2516535"/>
            </a:xfrm>
            <a:custGeom>
              <a:avLst/>
              <a:gdLst/>
              <a:ahLst/>
              <a:cxnLst/>
              <a:rect l="l" t="t" r="r" b="b"/>
              <a:pathLst>
                <a:path w="232154" h="209493" extrusionOk="0">
                  <a:moveTo>
                    <a:pt x="14702" y="0"/>
                  </a:moveTo>
                  <a:cubicBezTo>
                    <a:pt x="6580" y="0"/>
                    <a:pt x="0" y="6580"/>
                    <a:pt x="0" y="14702"/>
                  </a:cubicBezTo>
                  <a:lnTo>
                    <a:pt x="0" y="165069"/>
                  </a:lnTo>
                  <a:cubicBezTo>
                    <a:pt x="0" y="173189"/>
                    <a:pt x="6580" y="179769"/>
                    <a:pt x="14702" y="179769"/>
                  </a:cubicBezTo>
                  <a:lnTo>
                    <a:pt x="84962" y="179769"/>
                  </a:lnTo>
                  <a:lnTo>
                    <a:pt x="84962" y="203879"/>
                  </a:lnTo>
                  <a:lnTo>
                    <a:pt x="69202" y="203879"/>
                  </a:lnTo>
                  <a:cubicBezTo>
                    <a:pt x="67637" y="203879"/>
                    <a:pt x="66395" y="205146"/>
                    <a:pt x="66395" y="206686"/>
                  </a:cubicBezTo>
                  <a:cubicBezTo>
                    <a:pt x="66395" y="208251"/>
                    <a:pt x="67637" y="209493"/>
                    <a:pt x="69202" y="209493"/>
                  </a:cubicBezTo>
                  <a:lnTo>
                    <a:pt x="162952" y="209493"/>
                  </a:lnTo>
                  <a:cubicBezTo>
                    <a:pt x="164516" y="209493"/>
                    <a:pt x="165759" y="208251"/>
                    <a:pt x="165759" y="206686"/>
                  </a:cubicBezTo>
                  <a:cubicBezTo>
                    <a:pt x="165759" y="205146"/>
                    <a:pt x="164516" y="203879"/>
                    <a:pt x="162952" y="203879"/>
                  </a:cubicBezTo>
                  <a:lnTo>
                    <a:pt x="147192" y="203879"/>
                  </a:lnTo>
                  <a:lnTo>
                    <a:pt x="147192" y="179769"/>
                  </a:lnTo>
                  <a:lnTo>
                    <a:pt x="217452" y="179769"/>
                  </a:lnTo>
                  <a:cubicBezTo>
                    <a:pt x="225574" y="179769"/>
                    <a:pt x="232154" y="173189"/>
                    <a:pt x="232154" y="165069"/>
                  </a:cubicBezTo>
                  <a:lnTo>
                    <a:pt x="232154" y="14702"/>
                  </a:lnTo>
                  <a:cubicBezTo>
                    <a:pt x="232154" y="6580"/>
                    <a:pt x="225574" y="0"/>
                    <a:pt x="217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120"/>
            <p:cNvSpPr/>
            <p:nvPr/>
          </p:nvSpPr>
          <p:spPr>
            <a:xfrm>
              <a:off x="1039047" y="1775405"/>
              <a:ext cx="2518200" cy="1881900"/>
            </a:xfrm>
            <a:prstGeom prst="roundRect">
              <a:avLst>
                <a:gd name="adj" fmla="val 298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26" name="Google Shape;4026;p120"/>
          <p:cNvSpPr txBox="1">
            <a:spLocks noGrp="1"/>
          </p:cNvSpPr>
          <p:nvPr>
            <p:ph type="title"/>
          </p:nvPr>
        </p:nvSpPr>
        <p:spPr>
          <a:xfrm>
            <a:off x="5194800" y="1559725"/>
            <a:ext cx="32280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Desktop software</a:t>
            </a:r>
            <a:endParaRPr sz="3500"/>
          </a:p>
        </p:txBody>
      </p:sp>
      <p:sp>
        <p:nvSpPr>
          <p:cNvPr id="4027" name="Google Shape;4027;p120"/>
          <p:cNvSpPr txBox="1">
            <a:spLocks noGrp="1"/>
          </p:cNvSpPr>
          <p:nvPr>
            <p:ph type="subTitle" idx="1"/>
          </p:nvPr>
        </p:nvSpPr>
        <p:spPr>
          <a:xfrm>
            <a:off x="5194950" y="2669100"/>
            <a:ext cx="32280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can replace the image on the screen with your own work. Just right-click on it and select “Replace image”</a:t>
            </a:r>
          </a:p>
        </p:txBody>
      </p:sp>
      <p:grpSp>
        <p:nvGrpSpPr>
          <p:cNvPr id="4028" name="Google Shape;4028;p120"/>
          <p:cNvGrpSpPr/>
          <p:nvPr/>
        </p:nvGrpSpPr>
        <p:grpSpPr>
          <a:xfrm>
            <a:off x="3849510" y="464921"/>
            <a:ext cx="1074309" cy="356822"/>
            <a:chOff x="1725115" y="1291147"/>
            <a:chExt cx="519090" cy="172403"/>
          </a:xfrm>
        </p:grpSpPr>
        <p:sp>
          <p:nvSpPr>
            <p:cNvPr id="4029" name="Google Shape;4029;p120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120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120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2" name="Google Shape;4032;p120"/>
          <p:cNvGrpSpPr/>
          <p:nvPr/>
        </p:nvGrpSpPr>
        <p:grpSpPr>
          <a:xfrm rot="-1933770">
            <a:off x="4357128" y="3842238"/>
            <a:ext cx="620120" cy="233909"/>
            <a:chOff x="6872640" y="3300197"/>
            <a:chExt cx="620134" cy="233914"/>
          </a:xfrm>
        </p:grpSpPr>
        <p:sp>
          <p:nvSpPr>
            <p:cNvPr id="4033" name="Google Shape;4033;p120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120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35" name="Google Shape;4035;p120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t="-4899" b="-2701"/>
          <a:stretch/>
        </p:blipFill>
        <p:spPr>
          <a:xfrm>
            <a:off x="1463564" y="1111449"/>
            <a:ext cx="3336622" cy="2454902"/>
          </a:xfrm>
          <a:prstGeom prst="rect">
            <a:avLst/>
          </a:prstGeom>
          <a:noFill/>
          <a:ln>
            <a:noFill/>
          </a:ln>
        </p:spPr>
      </p:pic>
      <p:sp>
        <p:nvSpPr>
          <p:cNvPr id="4037" name="Google Shape;4037;p12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8" name="Google Shape;4038;p12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9" name="Google Shape;4039;p12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64;p71">
            <a:extLst>
              <a:ext uri="{FF2B5EF4-FFF2-40B4-BE49-F238E27FC236}">
                <a16:creationId xmlns:a16="http://schemas.microsoft.com/office/drawing/2014/main" id="{DE8F19CA-41EF-3E7D-A10A-6BB1CEEFBB3D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87535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2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F867E0ED-BC4D-F7B7-1818-86279F79D318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0" name="Google Shape;2910;p9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2911;p9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2912;p98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1" name="Google Shape;4021;p120"/>
          <p:cNvSpPr/>
          <p:nvPr/>
        </p:nvSpPr>
        <p:spPr>
          <a:xfrm rot="945579">
            <a:off x="4988523" y="1569100"/>
            <a:ext cx="682129" cy="1292326"/>
          </a:xfrm>
          <a:custGeom>
            <a:avLst/>
            <a:gdLst/>
            <a:ahLst/>
            <a:cxnLst/>
            <a:rect l="l" t="t" r="r" b="b"/>
            <a:pathLst>
              <a:path w="38055" h="72097" extrusionOk="0">
                <a:moveTo>
                  <a:pt x="19018" y="1"/>
                </a:moveTo>
                <a:cubicBezTo>
                  <a:pt x="9466" y="1"/>
                  <a:pt x="11499" y="10605"/>
                  <a:pt x="12568" y="20176"/>
                </a:cubicBezTo>
                <a:cubicBezTo>
                  <a:pt x="13620" y="29765"/>
                  <a:pt x="10833" y="34550"/>
                  <a:pt x="7765" y="42508"/>
                </a:cubicBezTo>
                <a:cubicBezTo>
                  <a:pt x="4715" y="50466"/>
                  <a:pt x="0" y="72097"/>
                  <a:pt x="19018" y="72097"/>
                </a:cubicBezTo>
                <a:cubicBezTo>
                  <a:pt x="38055" y="72097"/>
                  <a:pt x="33340" y="50466"/>
                  <a:pt x="30290" y="42508"/>
                </a:cubicBezTo>
                <a:cubicBezTo>
                  <a:pt x="27222" y="34550"/>
                  <a:pt x="24436" y="29765"/>
                  <a:pt x="25487" y="20176"/>
                </a:cubicBezTo>
                <a:cubicBezTo>
                  <a:pt x="26556" y="10605"/>
                  <a:pt x="28589" y="1"/>
                  <a:pt x="190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2" name="Google Shape;4022;p120"/>
          <p:cNvSpPr/>
          <p:nvPr/>
        </p:nvSpPr>
        <p:spPr>
          <a:xfrm flipH="1">
            <a:off x="895751" y="2650298"/>
            <a:ext cx="542156" cy="1716985"/>
          </a:xfrm>
          <a:custGeom>
            <a:avLst/>
            <a:gdLst/>
            <a:ahLst/>
            <a:cxnLst/>
            <a:rect l="l" t="t" r="r" b="b"/>
            <a:pathLst>
              <a:path w="28348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23" name="Google Shape;4023;p120"/>
          <p:cNvGrpSpPr/>
          <p:nvPr/>
        </p:nvGrpSpPr>
        <p:grpSpPr>
          <a:xfrm>
            <a:off x="1189285" y="818070"/>
            <a:ext cx="3951245" cy="3595586"/>
            <a:chOff x="925388" y="1643824"/>
            <a:chExt cx="2788750" cy="2516535"/>
          </a:xfrm>
        </p:grpSpPr>
        <p:sp>
          <p:nvSpPr>
            <p:cNvPr id="4024" name="Google Shape;4024;p120"/>
            <p:cNvSpPr/>
            <p:nvPr/>
          </p:nvSpPr>
          <p:spPr>
            <a:xfrm>
              <a:off x="925388" y="1643824"/>
              <a:ext cx="2788750" cy="2516535"/>
            </a:xfrm>
            <a:custGeom>
              <a:avLst/>
              <a:gdLst/>
              <a:ahLst/>
              <a:cxnLst/>
              <a:rect l="l" t="t" r="r" b="b"/>
              <a:pathLst>
                <a:path w="232154" h="209493" extrusionOk="0">
                  <a:moveTo>
                    <a:pt x="14702" y="0"/>
                  </a:moveTo>
                  <a:cubicBezTo>
                    <a:pt x="6580" y="0"/>
                    <a:pt x="0" y="6580"/>
                    <a:pt x="0" y="14702"/>
                  </a:cubicBezTo>
                  <a:lnTo>
                    <a:pt x="0" y="165069"/>
                  </a:lnTo>
                  <a:cubicBezTo>
                    <a:pt x="0" y="173189"/>
                    <a:pt x="6580" y="179769"/>
                    <a:pt x="14702" y="179769"/>
                  </a:cubicBezTo>
                  <a:lnTo>
                    <a:pt x="84962" y="179769"/>
                  </a:lnTo>
                  <a:lnTo>
                    <a:pt x="84962" y="203879"/>
                  </a:lnTo>
                  <a:lnTo>
                    <a:pt x="69202" y="203879"/>
                  </a:lnTo>
                  <a:cubicBezTo>
                    <a:pt x="67637" y="203879"/>
                    <a:pt x="66395" y="205146"/>
                    <a:pt x="66395" y="206686"/>
                  </a:cubicBezTo>
                  <a:cubicBezTo>
                    <a:pt x="66395" y="208251"/>
                    <a:pt x="67637" y="209493"/>
                    <a:pt x="69202" y="209493"/>
                  </a:cubicBezTo>
                  <a:lnTo>
                    <a:pt x="162952" y="209493"/>
                  </a:lnTo>
                  <a:cubicBezTo>
                    <a:pt x="164516" y="209493"/>
                    <a:pt x="165759" y="208251"/>
                    <a:pt x="165759" y="206686"/>
                  </a:cubicBezTo>
                  <a:cubicBezTo>
                    <a:pt x="165759" y="205146"/>
                    <a:pt x="164516" y="203879"/>
                    <a:pt x="162952" y="203879"/>
                  </a:cubicBezTo>
                  <a:lnTo>
                    <a:pt x="147192" y="203879"/>
                  </a:lnTo>
                  <a:lnTo>
                    <a:pt x="147192" y="179769"/>
                  </a:lnTo>
                  <a:lnTo>
                    <a:pt x="217452" y="179769"/>
                  </a:lnTo>
                  <a:cubicBezTo>
                    <a:pt x="225574" y="179769"/>
                    <a:pt x="232154" y="173189"/>
                    <a:pt x="232154" y="165069"/>
                  </a:cubicBezTo>
                  <a:lnTo>
                    <a:pt x="232154" y="14702"/>
                  </a:lnTo>
                  <a:cubicBezTo>
                    <a:pt x="232154" y="6580"/>
                    <a:pt x="225574" y="0"/>
                    <a:pt x="217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120"/>
            <p:cNvSpPr/>
            <p:nvPr/>
          </p:nvSpPr>
          <p:spPr>
            <a:xfrm>
              <a:off x="1039047" y="1775405"/>
              <a:ext cx="2518200" cy="1881900"/>
            </a:xfrm>
            <a:prstGeom prst="roundRect">
              <a:avLst>
                <a:gd name="adj" fmla="val 298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26" name="Google Shape;4026;p120"/>
          <p:cNvSpPr txBox="1">
            <a:spLocks noGrp="1"/>
          </p:cNvSpPr>
          <p:nvPr>
            <p:ph type="title"/>
          </p:nvPr>
        </p:nvSpPr>
        <p:spPr>
          <a:xfrm>
            <a:off x="5194800" y="1559725"/>
            <a:ext cx="32280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Desktop software</a:t>
            </a:r>
            <a:endParaRPr sz="3500"/>
          </a:p>
        </p:txBody>
      </p:sp>
      <p:sp>
        <p:nvSpPr>
          <p:cNvPr id="4027" name="Google Shape;4027;p120"/>
          <p:cNvSpPr txBox="1">
            <a:spLocks noGrp="1"/>
          </p:cNvSpPr>
          <p:nvPr>
            <p:ph type="subTitle" idx="1"/>
          </p:nvPr>
        </p:nvSpPr>
        <p:spPr>
          <a:xfrm>
            <a:off x="5194950" y="2669100"/>
            <a:ext cx="32280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can replace the image on the screen with your own work. Just right-click on it and select “Replace image”</a:t>
            </a:r>
          </a:p>
        </p:txBody>
      </p:sp>
      <p:grpSp>
        <p:nvGrpSpPr>
          <p:cNvPr id="4028" name="Google Shape;4028;p120"/>
          <p:cNvGrpSpPr/>
          <p:nvPr/>
        </p:nvGrpSpPr>
        <p:grpSpPr>
          <a:xfrm>
            <a:off x="3849510" y="464921"/>
            <a:ext cx="1074309" cy="356822"/>
            <a:chOff x="1725115" y="1291147"/>
            <a:chExt cx="519090" cy="172403"/>
          </a:xfrm>
        </p:grpSpPr>
        <p:sp>
          <p:nvSpPr>
            <p:cNvPr id="4029" name="Google Shape;4029;p120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120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120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2" name="Google Shape;4032;p120"/>
          <p:cNvGrpSpPr/>
          <p:nvPr/>
        </p:nvGrpSpPr>
        <p:grpSpPr>
          <a:xfrm rot="-1933770">
            <a:off x="4357128" y="3842238"/>
            <a:ext cx="620120" cy="233909"/>
            <a:chOff x="6872640" y="3300197"/>
            <a:chExt cx="620134" cy="233914"/>
          </a:xfrm>
        </p:grpSpPr>
        <p:sp>
          <p:nvSpPr>
            <p:cNvPr id="4033" name="Google Shape;4033;p120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120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35" name="Google Shape;4035;p120"/>
          <p:cNvPicPr preferRelativeResize="0"/>
          <p:nvPr/>
        </p:nvPicPr>
        <p:blipFill rotWithShape="1">
          <a:blip r:embed="rId4">
            <a:alphaModFix/>
          </a:blip>
          <a:srcRect l="11027" r="11035"/>
          <a:stretch/>
        </p:blipFill>
        <p:spPr>
          <a:xfrm>
            <a:off x="1463564" y="1111449"/>
            <a:ext cx="3336622" cy="2454902"/>
          </a:xfrm>
          <a:prstGeom prst="rect">
            <a:avLst/>
          </a:prstGeom>
          <a:noFill/>
          <a:ln>
            <a:noFill/>
          </a:ln>
        </p:spPr>
      </p:pic>
      <p:sp>
        <p:nvSpPr>
          <p:cNvPr id="4037" name="Google Shape;4037;p12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8" name="Google Shape;4038;p12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9" name="Google Shape;4039;p12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64;p71">
            <a:extLst>
              <a:ext uri="{FF2B5EF4-FFF2-40B4-BE49-F238E27FC236}">
                <a16:creationId xmlns:a16="http://schemas.microsoft.com/office/drawing/2014/main" id="{DE8F19CA-41EF-3E7D-A10A-6BB1CEEFBB3D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77971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3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52D95533-7D2E-33AA-B248-BB11D3BFB2FD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3" name="Google Shape;3993;p119"/>
          <p:cNvSpPr/>
          <p:nvPr/>
        </p:nvSpPr>
        <p:spPr>
          <a:xfrm flipH="1">
            <a:off x="4964013" y="2382817"/>
            <a:ext cx="542156" cy="1716985"/>
          </a:xfrm>
          <a:custGeom>
            <a:avLst/>
            <a:gdLst/>
            <a:ahLst/>
            <a:cxnLst/>
            <a:rect l="l" t="t" r="r" b="b"/>
            <a:pathLst>
              <a:path w="28348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4" name="Google Shape;3994;p119"/>
          <p:cNvSpPr/>
          <p:nvPr/>
        </p:nvSpPr>
        <p:spPr>
          <a:xfrm rot="945579">
            <a:off x="7263457" y="1251429"/>
            <a:ext cx="682129" cy="1292326"/>
          </a:xfrm>
          <a:custGeom>
            <a:avLst/>
            <a:gdLst/>
            <a:ahLst/>
            <a:cxnLst/>
            <a:rect l="l" t="t" r="r" b="b"/>
            <a:pathLst>
              <a:path w="38055" h="72097" extrusionOk="0">
                <a:moveTo>
                  <a:pt x="19018" y="1"/>
                </a:moveTo>
                <a:cubicBezTo>
                  <a:pt x="9466" y="1"/>
                  <a:pt x="11499" y="10605"/>
                  <a:pt x="12568" y="20176"/>
                </a:cubicBezTo>
                <a:cubicBezTo>
                  <a:pt x="13620" y="29765"/>
                  <a:pt x="10833" y="34550"/>
                  <a:pt x="7765" y="42508"/>
                </a:cubicBezTo>
                <a:cubicBezTo>
                  <a:pt x="4715" y="50466"/>
                  <a:pt x="0" y="72097"/>
                  <a:pt x="19018" y="72097"/>
                </a:cubicBezTo>
                <a:cubicBezTo>
                  <a:pt x="38055" y="72097"/>
                  <a:pt x="33340" y="50466"/>
                  <a:pt x="30290" y="42508"/>
                </a:cubicBezTo>
                <a:cubicBezTo>
                  <a:pt x="27222" y="34550"/>
                  <a:pt x="24436" y="29765"/>
                  <a:pt x="25487" y="20176"/>
                </a:cubicBezTo>
                <a:cubicBezTo>
                  <a:pt x="26556" y="10605"/>
                  <a:pt x="28589" y="1"/>
                  <a:pt x="1901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5" name="Google Shape;3995;p119"/>
          <p:cNvSpPr txBox="1">
            <a:spLocks noGrp="1"/>
          </p:cNvSpPr>
          <p:nvPr>
            <p:ph type="title"/>
          </p:nvPr>
        </p:nvSpPr>
        <p:spPr>
          <a:xfrm>
            <a:off x="720000" y="1642350"/>
            <a:ext cx="322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</a:t>
            </a:r>
            <a:endParaRPr/>
          </a:p>
        </p:txBody>
      </p:sp>
      <p:sp>
        <p:nvSpPr>
          <p:cNvPr id="3996" name="Google Shape;3996;p119"/>
          <p:cNvSpPr txBox="1">
            <a:spLocks noGrp="1"/>
          </p:cNvSpPr>
          <p:nvPr>
            <p:ph type="subTitle" idx="1"/>
          </p:nvPr>
        </p:nvSpPr>
        <p:spPr>
          <a:xfrm>
            <a:off x="720000" y="2215050"/>
            <a:ext cx="32280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  <p:grpSp>
        <p:nvGrpSpPr>
          <p:cNvPr id="3997" name="Google Shape;3997;p119"/>
          <p:cNvGrpSpPr/>
          <p:nvPr/>
        </p:nvGrpSpPr>
        <p:grpSpPr>
          <a:xfrm>
            <a:off x="5281375" y="954475"/>
            <a:ext cx="2306400" cy="3179100"/>
            <a:chOff x="5281375" y="954475"/>
            <a:chExt cx="2306400" cy="3179100"/>
          </a:xfrm>
        </p:grpSpPr>
        <p:sp>
          <p:nvSpPr>
            <p:cNvPr id="3998" name="Google Shape;3998;p119"/>
            <p:cNvSpPr/>
            <p:nvPr/>
          </p:nvSpPr>
          <p:spPr>
            <a:xfrm>
              <a:off x="5281375" y="954475"/>
              <a:ext cx="2306400" cy="3179100"/>
            </a:xfrm>
            <a:prstGeom prst="roundRect">
              <a:avLst>
                <a:gd name="adj" fmla="val 597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119"/>
            <p:cNvSpPr/>
            <p:nvPr/>
          </p:nvSpPr>
          <p:spPr>
            <a:xfrm>
              <a:off x="5319402" y="1027779"/>
              <a:ext cx="2220744" cy="327716"/>
            </a:xfrm>
            <a:custGeom>
              <a:avLst/>
              <a:gdLst/>
              <a:ahLst/>
              <a:cxnLst/>
              <a:rect l="l" t="t" r="r" b="b"/>
              <a:pathLst>
                <a:path w="99074" h="14622" extrusionOk="0">
                  <a:moveTo>
                    <a:pt x="10070" y="1"/>
                  </a:moveTo>
                  <a:cubicBezTo>
                    <a:pt x="4506" y="1"/>
                    <a:pt x="1" y="4505"/>
                    <a:pt x="1" y="10070"/>
                  </a:cubicBezTo>
                  <a:lnTo>
                    <a:pt x="1" y="14622"/>
                  </a:lnTo>
                  <a:lnTo>
                    <a:pt x="99074" y="14622"/>
                  </a:lnTo>
                  <a:lnTo>
                    <a:pt x="99074" y="10070"/>
                  </a:lnTo>
                  <a:cubicBezTo>
                    <a:pt x="99074" y="4505"/>
                    <a:pt x="94570" y="1"/>
                    <a:pt x="89020" y="1"/>
                  </a:cubicBezTo>
                  <a:lnTo>
                    <a:pt x="54432" y="1"/>
                  </a:lnTo>
                  <a:cubicBezTo>
                    <a:pt x="52983" y="1"/>
                    <a:pt x="51704" y="905"/>
                    <a:pt x="51237" y="2276"/>
                  </a:cubicBezTo>
                  <a:cubicBezTo>
                    <a:pt x="50987" y="2993"/>
                    <a:pt x="50302" y="3476"/>
                    <a:pt x="49537" y="3476"/>
                  </a:cubicBezTo>
                  <a:cubicBezTo>
                    <a:pt x="48774" y="3476"/>
                    <a:pt x="48103" y="2993"/>
                    <a:pt x="47854" y="2276"/>
                  </a:cubicBezTo>
                  <a:cubicBezTo>
                    <a:pt x="47371" y="905"/>
                    <a:pt x="46093" y="1"/>
                    <a:pt x="44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119"/>
            <p:cNvSpPr/>
            <p:nvPr/>
          </p:nvSpPr>
          <p:spPr>
            <a:xfrm>
              <a:off x="5319405" y="1247600"/>
              <a:ext cx="2220744" cy="2744954"/>
            </a:xfrm>
            <a:custGeom>
              <a:avLst/>
              <a:gdLst/>
              <a:ahLst/>
              <a:cxnLst/>
              <a:rect l="l" t="t" r="r" b="b"/>
              <a:pathLst>
                <a:path w="99074" h="94304" extrusionOk="0">
                  <a:moveTo>
                    <a:pt x="1" y="1"/>
                  </a:moveTo>
                  <a:lnTo>
                    <a:pt x="1" y="94304"/>
                  </a:lnTo>
                  <a:lnTo>
                    <a:pt x="99074" y="94304"/>
                  </a:lnTo>
                  <a:lnTo>
                    <a:pt x="990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1" name="Google Shape;4001;p119"/>
          <p:cNvGrpSpPr/>
          <p:nvPr/>
        </p:nvGrpSpPr>
        <p:grpSpPr>
          <a:xfrm>
            <a:off x="4042024" y="1285522"/>
            <a:ext cx="1074309" cy="356822"/>
            <a:chOff x="1725115" y="1291147"/>
            <a:chExt cx="519090" cy="172403"/>
          </a:xfrm>
        </p:grpSpPr>
        <p:sp>
          <p:nvSpPr>
            <p:cNvPr id="4002" name="Google Shape;4002;p119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119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119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5" name="Google Shape;4005;p119"/>
          <p:cNvGrpSpPr/>
          <p:nvPr/>
        </p:nvGrpSpPr>
        <p:grpSpPr>
          <a:xfrm rot="-1933770">
            <a:off x="7602384" y="3145327"/>
            <a:ext cx="620120" cy="233909"/>
            <a:chOff x="6872640" y="3300197"/>
            <a:chExt cx="620134" cy="233914"/>
          </a:xfrm>
        </p:grpSpPr>
        <p:sp>
          <p:nvSpPr>
            <p:cNvPr id="4006" name="Google Shape;4006;p119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rgbClr val="4C4452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119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8" name="Google Shape;4008;p119"/>
          <p:cNvGrpSpPr/>
          <p:nvPr/>
        </p:nvGrpSpPr>
        <p:grpSpPr>
          <a:xfrm>
            <a:off x="7785315" y="3617336"/>
            <a:ext cx="649330" cy="215676"/>
            <a:chOff x="1725115" y="1291147"/>
            <a:chExt cx="519090" cy="172403"/>
          </a:xfrm>
        </p:grpSpPr>
        <p:sp>
          <p:nvSpPr>
            <p:cNvPr id="4009" name="Google Shape;4009;p119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119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119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12" name="Google Shape;4012;p119">
            <a:hlinkClick r:id="rId3"/>
          </p:cNvPr>
          <p:cNvPicPr preferRelativeResize="0"/>
          <p:nvPr/>
        </p:nvPicPr>
        <p:blipFill rotWithShape="1">
          <a:blip r:embed="rId4"/>
          <a:srcRect l="-682" r="1587"/>
          <a:stretch/>
        </p:blipFill>
        <p:spPr>
          <a:xfrm>
            <a:off x="5376825" y="1285525"/>
            <a:ext cx="2129213" cy="26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14" name="Google Shape;4014;p119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5" name="Google Shape;4015;p119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6" name="Google Shape;4016;p119">
            <a:hlinkClick r:id="rId5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264;p71">
            <a:extLst>
              <a:ext uri="{FF2B5EF4-FFF2-40B4-BE49-F238E27FC236}">
                <a16:creationId xmlns:a16="http://schemas.microsoft.com/office/drawing/2014/main" id="{03D88F18-FDC0-1E83-6786-8EB04AA5D56F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3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52D95533-7D2E-33AA-B248-BB11D3BFB2FD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3" name="Google Shape;3993;p119"/>
          <p:cNvSpPr/>
          <p:nvPr/>
        </p:nvSpPr>
        <p:spPr>
          <a:xfrm flipH="1">
            <a:off x="4964013" y="2382817"/>
            <a:ext cx="542156" cy="1716985"/>
          </a:xfrm>
          <a:custGeom>
            <a:avLst/>
            <a:gdLst/>
            <a:ahLst/>
            <a:cxnLst/>
            <a:rect l="l" t="t" r="r" b="b"/>
            <a:pathLst>
              <a:path w="28348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4" name="Google Shape;3994;p119"/>
          <p:cNvSpPr/>
          <p:nvPr/>
        </p:nvSpPr>
        <p:spPr>
          <a:xfrm rot="945579">
            <a:off x="7263457" y="1251429"/>
            <a:ext cx="682129" cy="1292326"/>
          </a:xfrm>
          <a:custGeom>
            <a:avLst/>
            <a:gdLst/>
            <a:ahLst/>
            <a:cxnLst/>
            <a:rect l="l" t="t" r="r" b="b"/>
            <a:pathLst>
              <a:path w="38055" h="72097" extrusionOk="0">
                <a:moveTo>
                  <a:pt x="19018" y="1"/>
                </a:moveTo>
                <a:cubicBezTo>
                  <a:pt x="9466" y="1"/>
                  <a:pt x="11499" y="10605"/>
                  <a:pt x="12568" y="20176"/>
                </a:cubicBezTo>
                <a:cubicBezTo>
                  <a:pt x="13620" y="29765"/>
                  <a:pt x="10833" y="34550"/>
                  <a:pt x="7765" y="42508"/>
                </a:cubicBezTo>
                <a:cubicBezTo>
                  <a:pt x="4715" y="50466"/>
                  <a:pt x="0" y="72097"/>
                  <a:pt x="19018" y="72097"/>
                </a:cubicBezTo>
                <a:cubicBezTo>
                  <a:pt x="38055" y="72097"/>
                  <a:pt x="33340" y="50466"/>
                  <a:pt x="30290" y="42508"/>
                </a:cubicBezTo>
                <a:cubicBezTo>
                  <a:pt x="27222" y="34550"/>
                  <a:pt x="24436" y="29765"/>
                  <a:pt x="25487" y="20176"/>
                </a:cubicBezTo>
                <a:cubicBezTo>
                  <a:pt x="26556" y="10605"/>
                  <a:pt x="28589" y="1"/>
                  <a:pt x="1901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5" name="Google Shape;3995;p119"/>
          <p:cNvSpPr txBox="1">
            <a:spLocks noGrp="1"/>
          </p:cNvSpPr>
          <p:nvPr>
            <p:ph type="title"/>
          </p:nvPr>
        </p:nvSpPr>
        <p:spPr>
          <a:xfrm>
            <a:off x="720000" y="1642350"/>
            <a:ext cx="322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</a:t>
            </a:r>
            <a:endParaRPr/>
          </a:p>
        </p:txBody>
      </p:sp>
      <p:sp>
        <p:nvSpPr>
          <p:cNvPr id="3996" name="Google Shape;3996;p119"/>
          <p:cNvSpPr txBox="1">
            <a:spLocks noGrp="1"/>
          </p:cNvSpPr>
          <p:nvPr>
            <p:ph type="subTitle" idx="1"/>
          </p:nvPr>
        </p:nvSpPr>
        <p:spPr>
          <a:xfrm>
            <a:off x="720000" y="2215050"/>
            <a:ext cx="32280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  <p:grpSp>
        <p:nvGrpSpPr>
          <p:cNvPr id="3997" name="Google Shape;3997;p119"/>
          <p:cNvGrpSpPr/>
          <p:nvPr/>
        </p:nvGrpSpPr>
        <p:grpSpPr>
          <a:xfrm>
            <a:off x="5281375" y="954475"/>
            <a:ext cx="2306400" cy="3179100"/>
            <a:chOff x="5281375" y="954475"/>
            <a:chExt cx="2306400" cy="3179100"/>
          </a:xfrm>
        </p:grpSpPr>
        <p:sp>
          <p:nvSpPr>
            <p:cNvPr id="3998" name="Google Shape;3998;p119"/>
            <p:cNvSpPr/>
            <p:nvPr/>
          </p:nvSpPr>
          <p:spPr>
            <a:xfrm>
              <a:off x="5281375" y="954475"/>
              <a:ext cx="2306400" cy="3179100"/>
            </a:xfrm>
            <a:prstGeom prst="roundRect">
              <a:avLst>
                <a:gd name="adj" fmla="val 597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119"/>
            <p:cNvSpPr/>
            <p:nvPr/>
          </p:nvSpPr>
          <p:spPr>
            <a:xfrm>
              <a:off x="5319402" y="1027779"/>
              <a:ext cx="2220744" cy="327716"/>
            </a:xfrm>
            <a:custGeom>
              <a:avLst/>
              <a:gdLst/>
              <a:ahLst/>
              <a:cxnLst/>
              <a:rect l="l" t="t" r="r" b="b"/>
              <a:pathLst>
                <a:path w="99074" h="14622" extrusionOk="0">
                  <a:moveTo>
                    <a:pt x="10070" y="1"/>
                  </a:moveTo>
                  <a:cubicBezTo>
                    <a:pt x="4506" y="1"/>
                    <a:pt x="1" y="4505"/>
                    <a:pt x="1" y="10070"/>
                  </a:cubicBezTo>
                  <a:lnTo>
                    <a:pt x="1" y="14622"/>
                  </a:lnTo>
                  <a:lnTo>
                    <a:pt x="99074" y="14622"/>
                  </a:lnTo>
                  <a:lnTo>
                    <a:pt x="99074" y="10070"/>
                  </a:lnTo>
                  <a:cubicBezTo>
                    <a:pt x="99074" y="4505"/>
                    <a:pt x="94570" y="1"/>
                    <a:pt x="89020" y="1"/>
                  </a:cubicBezTo>
                  <a:lnTo>
                    <a:pt x="54432" y="1"/>
                  </a:lnTo>
                  <a:cubicBezTo>
                    <a:pt x="52983" y="1"/>
                    <a:pt x="51704" y="905"/>
                    <a:pt x="51237" y="2276"/>
                  </a:cubicBezTo>
                  <a:cubicBezTo>
                    <a:pt x="50987" y="2993"/>
                    <a:pt x="50302" y="3476"/>
                    <a:pt x="49537" y="3476"/>
                  </a:cubicBezTo>
                  <a:cubicBezTo>
                    <a:pt x="48774" y="3476"/>
                    <a:pt x="48103" y="2993"/>
                    <a:pt x="47854" y="2276"/>
                  </a:cubicBezTo>
                  <a:cubicBezTo>
                    <a:pt x="47371" y="905"/>
                    <a:pt x="46093" y="1"/>
                    <a:pt x="44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119"/>
            <p:cNvSpPr/>
            <p:nvPr/>
          </p:nvSpPr>
          <p:spPr>
            <a:xfrm>
              <a:off x="5319405" y="1247600"/>
              <a:ext cx="2220744" cy="2744954"/>
            </a:xfrm>
            <a:custGeom>
              <a:avLst/>
              <a:gdLst/>
              <a:ahLst/>
              <a:cxnLst/>
              <a:rect l="l" t="t" r="r" b="b"/>
              <a:pathLst>
                <a:path w="99074" h="94304" extrusionOk="0">
                  <a:moveTo>
                    <a:pt x="1" y="1"/>
                  </a:moveTo>
                  <a:lnTo>
                    <a:pt x="1" y="94304"/>
                  </a:lnTo>
                  <a:lnTo>
                    <a:pt x="99074" y="94304"/>
                  </a:lnTo>
                  <a:lnTo>
                    <a:pt x="990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1" name="Google Shape;4001;p119"/>
          <p:cNvGrpSpPr/>
          <p:nvPr/>
        </p:nvGrpSpPr>
        <p:grpSpPr>
          <a:xfrm>
            <a:off x="4042024" y="1285522"/>
            <a:ext cx="1074309" cy="356822"/>
            <a:chOff x="1725115" y="1291147"/>
            <a:chExt cx="519090" cy="172403"/>
          </a:xfrm>
        </p:grpSpPr>
        <p:sp>
          <p:nvSpPr>
            <p:cNvPr id="4002" name="Google Shape;4002;p119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119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119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5" name="Google Shape;4005;p119"/>
          <p:cNvGrpSpPr/>
          <p:nvPr/>
        </p:nvGrpSpPr>
        <p:grpSpPr>
          <a:xfrm rot="-1933770">
            <a:off x="7602384" y="3145327"/>
            <a:ext cx="620120" cy="233909"/>
            <a:chOff x="6872640" y="3300197"/>
            <a:chExt cx="620134" cy="233914"/>
          </a:xfrm>
        </p:grpSpPr>
        <p:sp>
          <p:nvSpPr>
            <p:cNvPr id="4006" name="Google Shape;4006;p119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rgbClr val="4C4452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119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8" name="Google Shape;4008;p119"/>
          <p:cNvGrpSpPr/>
          <p:nvPr/>
        </p:nvGrpSpPr>
        <p:grpSpPr>
          <a:xfrm>
            <a:off x="7785315" y="3617336"/>
            <a:ext cx="649330" cy="215676"/>
            <a:chOff x="1725115" y="1291147"/>
            <a:chExt cx="519090" cy="172403"/>
          </a:xfrm>
        </p:grpSpPr>
        <p:sp>
          <p:nvSpPr>
            <p:cNvPr id="4009" name="Google Shape;4009;p119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119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119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12" name="Google Shape;4012;p119"/>
          <p:cNvPicPr preferRelativeResize="0"/>
          <p:nvPr/>
        </p:nvPicPr>
        <p:blipFill rotWithShape="1">
          <a:blip r:embed="rId3">
            <a:alphaModFix/>
          </a:blip>
          <a:srcRect l="30944" t="4890" r="30135" b="9162"/>
          <a:stretch/>
        </p:blipFill>
        <p:spPr>
          <a:xfrm>
            <a:off x="5376825" y="1285525"/>
            <a:ext cx="2129213" cy="26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14" name="Google Shape;4014;p119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5" name="Google Shape;4015;p119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6" name="Google Shape;4016;p119">
            <a:hlinkClick r:id="rId4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264;p71">
            <a:extLst>
              <a:ext uri="{FF2B5EF4-FFF2-40B4-BE49-F238E27FC236}">
                <a16:creationId xmlns:a16="http://schemas.microsoft.com/office/drawing/2014/main" id="{03D88F18-FDC0-1E83-6786-8EB04AA5D56F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87320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3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3782345D-F5D4-8F32-B655-6EEFF521F445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6" name="Google Shape;3966;p118"/>
          <p:cNvSpPr/>
          <p:nvPr/>
        </p:nvSpPr>
        <p:spPr>
          <a:xfrm flipH="1">
            <a:off x="1614034" y="2380046"/>
            <a:ext cx="542156" cy="1716985"/>
          </a:xfrm>
          <a:custGeom>
            <a:avLst/>
            <a:gdLst/>
            <a:ahLst/>
            <a:cxnLst/>
            <a:rect l="l" t="t" r="r" b="b"/>
            <a:pathLst>
              <a:path w="28348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7" name="Google Shape;3967;p118"/>
          <p:cNvSpPr/>
          <p:nvPr/>
        </p:nvSpPr>
        <p:spPr>
          <a:xfrm rot="945579">
            <a:off x="3153827" y="2108354"/>
            <a:ext cx="682129" cy="1292326"/>
          </a:xfrm>
          <a:custGeom>
            <a:avLst/>
            <a:gdLst/>
            <a:ahLst/>
            <a:cxnLst/>
            <a:rect l="l" t="t" r="r" b="b"/>
            <a:pathLst>
              <a:path w="38055" h="72097" extrusionOk="0">
                <a:moveTo>
                  <a:pt x="19018" y="1"/>
                </a:moveTo>
                <a:cubicBezTo>
                  <a:pt x="9466" y="1"/>
                  <a:pt x="11499" y="10605"/>
                  <a:pt x="12568" y="20176"/>
                </a:cubicBezTo>
                <a:cubicBezTo>
                  <a:pt x="13620" y="29765"/>
                  <a:pt x="10833" y="34550"/>
                  <a:pt x="7765" y="42508"/>
                </a:cubicBezTo>
                <a:cubicBezTo>
                  <a:pt x="4715" y="50466"/>
                  <a:pt x="0" y="72097"/>
                  <a:pt x="19018" y="72097"/>
                </a:cubicBezTo>
                <a:cubicBezTo>
                  <a:pt x="38055" y="72097"/>
                  <a:pt x="33340" y="50466"/>
                  <a:pt x="30290" y="42508"/>
                </a:cubicBezTo>
                <a:cubicBezTo>
                  <a:pt x="27222" y="34550"/>
                  <a:pt x="24436" y="29765"/>
                  <a:pt x="25487" y="20176"/>
                </a:cubicBezTo>
                <a:cubicBezTo>
                  <a:pt x="26556" y="10605"/>
                  <a:pt x="28589" y="1"/>
                  <a:pt x="190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8" name="Google Shape;3968;p1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Mobile</a:t>
            </a:r>
            <a:endParaRPr sz="3500"/>
          </a:p>
        </p:txBody>
      </p:sp>
      <p:sp>
        <p:nvSpPr>
          <p:cNvPr id="3969" name="Google Shape;3969;p11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  <p:grpSp>
        <p:nvGrpSpPr>
          <p:cNvPr id="3970" name="Google Shape;3970;p118"/>
          <p:cNvGrpSpPr/>
          <p:nvPr/>
        </p:nvGrpSpPr>
        <p:grpSpPr>
          <a:xfrm>
            <a:off x="1932262" y="983473"/>
            <a:ext cx="1554258" cy="3149998"/>
            <a:chOff x="1947300" y="238125"/>
            <a:chExt cx="2584400" cy="5237775"/>
          </a:xfrm>
        </p:grpSpPr>
        <p:sp>
          <p:nvSpPr>
            <p:cNvPr id="3971" name="Google Shape;3971;p118"/>
            <p:cNvSpPr/>
            <p:nvPr/>
          </p:nvSpPr>
          <p:spPr>
            <a:xfrm>
              <a:off x="1947300" y="238125"/>
              <a:ext cx="2584400" cy="5237775"/>
            </a:xfrm>
            <a:custGeom>
              <a:avLst/>
              <a:gdLst/>
              <a:ahLst/>
              <a:cxnLst/>
              <a:rect l="l" t="t" r="r" b="b"/>
              <a:pathLst>
                <a:path w="103376" h="209511" extrusionOk="0">
                  <a:moveTo>
                    <a:pt x="11629" y="0"/>
                  </a:moveTo>
                  <a:cubicBezTo>
                    <a:pt x="5223" y="0"/>
                    <a:pt x="1" y="5222"/>
                    <a:pt x="1" y="11644"/>
                  </a:cubicBezTo>
                  <a:lnTo>
                    <a:pt x="1" y="197851"/>
                  </a:lnTo>
                  <a:cubicBezTo>
                    <a:pt x="1" y="204273"/>
                    <a:pt x="5223" y="209510"/>
                    <a:pt x="11629" y="209510"/>
                  </a:cubicBezTo>
                  <a:lnTo>
                    <a:pt x="91748" y="209510"/>
                  </a:lnTo>
                  <a:cubicBezTo>
                    <a:pt x="98170" y="209510"/>
                    <a:pt x="103376" y="204273"/>
                    <a:pt x="103376" y="197851"/>
                  </a:cubicBezTo>
                  <a:lnTo>
                    <a:pt x="103376" y="11644"/>
                  </a:lnTo>
                  <a:cubicBezTo>
                    <a:pt x="103376" y="5222"/>
                    <a:pt x="98170" y="0"/>
                    <a:pt x="917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118"/>
            <p:cNvSpPr/>
            <p:nvPr/>
          </p:nvSpPr>
          <p:spPr>
            <a:xfrm>
              <a:off x="2001075" y="311775"/>
              <a:ext cx="2476850" cy="365550"/>
            </a:xfrm>
            <a:custGeom>
              <a:avLst/>
              <a:gdLst/>
              <a:ahLst/>
              <a:cxnLst/>
              <a:rect l="l" t="t" r="r" b="b"/>
              <a:pathLst>
                <a:path w="99074" h="14622" extrusionOk="0">
                  <a:moveTo>
                    <a:pt x="10070" y="1"/>
                  </a:moveTo>
                  <a:cubicBezTo>
                    <a:pt x="4506" y="1"/>
                    <a:pt x="1" y="4505"/>
                    <a:pt x="1" y="10070"/>
                  </a:cubicBezTo>
                  <a:lnTo>
                    <a:pt x="1" y="14622"/>
                  </a:lnTo>
                  <a:lnTo>
                    <a:pt x="99074" y="14622"/>
                  </a:lnTo>
                  <a:lnTo>
                    <a:pt x="99074" y="10070"/>
                  </a:lnTo>
                  <a:cubicBezTo>
                    <a:pt x="99074" y="4505"/>
                    <a:pt x="94570" y="1"/>
                    <a:pt x="89020" y="1"/>
                  </a:cubicBezTo>
                  <a:lnTo>
                    <a:pt x="54432" y="1"/>
                  </a:lnTo>
                  <a:cubicBezTo>
                    <a:pt x="52983" y="1"/>
                    <a:pt x="51704" y="905"/>
                    <a:pt x="51237" y="2276"/>
                  </a:cubicBezTo>
                  <a:cubicBezTo>
                    <a:pt x="50987" y="2993"/>
                    <a:pt x="50302" y="3476"/>
                    <a:pt x="49537" y="3476"/>
                  </a:cubicBezTo>
                  <a:cubicBezTo>
                    <a:pt x="48774" y="3476"/>
                    <a:pt x="48103" y="2993"/>
                    <a:pt x="47854" y="2276"/>
                  </a:cubicBezTo>
                  <a:cubicBezTo>
                    <a:pt x="47371" y="905"/>
                    <a:pt x="46093" y="1"/>
                    <a:pt x="44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118"/>
            <p:cNvSpPr/>
            <p:nvPr/>
          </p:nvSpPr>
          <p:spPr>
            <a:xfrm>
              <a:off x="2001064" y="677324"/>
              <a:ext cx="2476850" cy="4564314"/>
            </a:xfrm>
            <a:custGeom>
              <a:avLst/>
              <a:gdLst/>
              <a:ahLst/>
              <a:cxnLst/>
              <a:rect l="l" t="t" r="r" b="b"/>
              <a:pathLst>
                <a:path w="99074" h="94304" extrusionOk="0">
                  <a:moveTo>
                    <a:pt x="1" y="1"/>
                  </a:moveTo>
                  <a:lnTo>
                    <a:pt x="1" y="94304"/>
                  </a:lnTo>
                  <a:lnTo>
                    <a:pt x="99074" y="94304"/>
                  </a:lnTo>
                  <a:lnTo>
                    <a:pt x="990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4" name="Google Shape;3974;p118"/>
          <p:cNvGrpSpPr/>
          <p:nvPr/>
        </p:nvGrpSpPr>
        <p:grpSpPr>
          <a:xfrm>
            <a:off x="3695114" y="1285522"/>
            <a:ext cx="1074309" cy="356822"/>
            <a:chOff x="1725115" y="1291147"/>
            <a:chExt cx="519090" cy="172403"/>
          </a:xfrm>
        </p:grpSpPr>
        <p:sp>
          <p:nvSpPr>
            <p:cNvPr id="3975" name="Google Shape;3975;p118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118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118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8" name="Google Shape;3978;p118"/>
          <p:cNvGrpSpPr/>
          <p:nvPr/>
        </p:nvGrpSpPr>
        <p:grpSpPr>
          <a:xfrm rot="-1933770">
            <a:off x="3605454" y="3623477"/>
            <a:ext cx="620120" cy="233909"/>
            <a:chOff x="6872640" y="3300197"/>
            <a:chExt cx="620134" cy="233914"/>
          </a:xfrm>
        </p:grpSpPr>
        <p:sp>
          <p:nvSpPr>
            <p:cNvPr id="3979" name="Google Shape;3979;p118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118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81" name="Google Shape;3981;p118">
            <a:hlinkClick r:id="rId3"/>
          </p:cNvPr>
          <p:cNvPicPr preferRelativeResize="0"/>
          <p:nvPr/>
        </p:nvPicPr>
        <p:blipFill rotWithShape="1">
          <a:blip r:embed="rId4"/>
          <a:srcRect l="1378" r="1378"/>
          <a:stretch/>
        </p:blipFill>
        <p:spPr>
          <a:xfrm>
            <a:off x="1984330" y="1285525"/>
            <a:ext cx="1449050" cy="265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82" name="Google Shape;3982;p118"/>
          <p:cNvGrpSpPr/>
          <p:nvPr/>
        </p:nvGrpSpPr>
        <p:grpSpPr>
          <a:xfrm rot="3600212">
            <a:off x="1257866" y="1718654"/>
            <a:ext cx="543047" cy="204817"/>
            <a:chOff x="6872640" y="3300197"/>
            <a:chExt cx="620134" cy="233914"/>
          </a:xfrm>
        </p:grpSpPr>
        <p:sp>
          <p:nvSpPr>
            <p:cNvPr id="3983" name="Google Shape;3983;p118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118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6" name="Google Shape;3986;p11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7" name="Google Shape;3987;p11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8" name="Google Shape;3988;p118">
            <a:hlinkClick r:id="rId5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264;p71">
            <a:extLst>
              <a:ext uri="{FF2B5EF4-FFF2-40B4-BE49-F238E27FC236}">
                <a16:creationId xmlns:a16="http://schemas.microsoft.com/office/drawing/2014/main" id="{F315C88A-DC17-1AFD-DE73-58D18766437F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3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3782345D-F5D4-8F32-B655-6EEFF521F445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6" name="Google Shape;3966;p118"/>
          <p:cNvSpPr/>
          <p:nvPr/>
        </p:nvSpPr>
        <p:spPr>
          <a:xfrm flipH="1">
            <a:off x="1614034" y="2380046"/>
            <a:ext cx="542156" cy="1716985"/>
          </a:xfrm>
          <a:custGeom>
            <a:avLst/>
            <a:gdLst/>
            <a:ahLst/>
            <a:cxnLst/>
            <a:rect l="l" t="t" r="r" b="b"/>
            <a:pathLst>
              <a:path w="28348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7" name="Google Shape;3967;p118"/>
          <p:cNvSpPr/>
          <p:nvPr/>
        </p:nvSpPr>
        <p:spPr>
          <a:xfrm rot="945579">
            <a:off x="3153827" y="2108354"/>
            <a:ext cx="682129" cy="1292326"/>
          </a:xfrm>
          <a:custGeom>
            <a:avLst/>
            <a:gdLst/>
            <a:ahLst/>
            <a:cxnLst/>
            <a:rect l="l" t="t" r="r" b="b"/>
            <a:pathLst>
              <a:path w="38055" h="72097" extrusionOk="0">
                <a:moveTo>
                  <a:pt x="19018" y="1"/>
                </a:moveTo>
                <a:cubicBezTo>
                  <a:pt x="9466" y="1"/>
                  <a:pt x="11499" y="10605"/>
                  <a:pt x="12568" y="20176"/>
                </a:cubicBezTo>
                <a:cubicBezTo>
                  <a:pt x="13620" y="29765"/>
                  <a:pt x="10833" y="34550"/>
                  <a:pt x="7765" y="42508"/>
                </a:cubicBezTo>
                <a:cubicBezTo>
                  <a:pt x="4715" y="50466"/>
                  <a:pt x="0" y="72097"/>
                  <a:pt x="19018" y="72097"/>
                </a:cubicBezTo>
                <a:cubicBezTo>
                  <a:pt x="38055" y="72097"/>
                  <a:pt x="33340" y="50466"/>
                  <a:pt x="30290" y="42508"/>
                </a:cubicBezTo>
                <a:cubicBezTo>
                  <a:pt x="27222" y="34550"/>
                  <a:pt x="24436" y="29765"/>
                  <a:pt x="25487" y="20176"/>
                </a:cubicBezTo>
                <a:cubicBezTo>
                  <a:pt x="26556" y="10605"/>
                  <a:pt x="28589" y="1"/>
                  <a:pt x="190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8" name="Google Shape;3968;p1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Mobile</a:t>
            </a:r>
            <a:endParaRPr sz="3500"/>
          </a:p>
        </p:txBody>
      </p:sp>
      <p:sp>
        <p:nvSpPr>
          <p:cNvPr id="3969" name="Google Shape;3969;p11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  <p:grpSp>
        <p:nvGrpSpPr>
          <p:cNvPr id="3970" name="Google Shape;3970;p118"/>
          <p:cNvGrpSpPr/>
          <p:nvPr/>
        </p:nvGrpSpPr>
        <p:grpSpPr>
          <a:xfrm>
            <a:off x="1932262" y="983473"/>
            <a:ext cx="1554258" cy="3149998"/>
            <a:chOff x="1947300" y="238125"/>
            <a:chExt cx="2584400" cy="5237775"/>
          </a:xfrm>
        </p:grpSpPr>
        <p:sp>
          <p:nvSpPr>
            <p:cNvPr id="3971" name="Google Shape;3971;p118"/>
            <p:cNvSpPr/>
            <p:nvPr/>
          </p:nvSpPr>
          <p:spPr>
            <a:xfrm>
              <a:off x="1947300" y="238125"/>
              <a:ext cx="2584400" cy="5237775"/>
            </a:xfrm>
            <a:custGeom>
              <a:avLst/>
              <a:gdLst/>
              <a:ahLst/>
              <a:cxnLst/>
              <a:rect l="l" t="t" r="r" b="b"/>
              <a:pathLst>
                <a:path w="103376" h="209511" extrusionOk="0">
                  <a:moveTo>
                    <a:pt x="11629" y="0"/>
                  </a:moveTo>
                  <a:cubicBezTo>
                    <a:pt x="5223" y="0"/>
                    <a:pt x="1" y="5222"/>
                    <a:pt x="1" y="11644"/>
                  </a:cubicBezTo>
                  <a:lnTo>
                    <a:pt x="1" y="197851"/>
                  </a:lnTo>
                  <a:cubicBezTo>
                    <a:pt x="1" y="204273"/>
                    <a:pt x="5223" y="209510"/>
                    <a:pt x="11629" y="209510"/>
                  </a:cubicBezTo>
                  <a:lnTo>
                    <a:pt x="91748" y="209510"/>
                  </a:lnTo>
                  <a:cubicBezTo>
                    <a:pt x="98170" y="209510"/>
                    <a:pt x="103376" y="204273"/>
                    <a:pt x="103376" y="197851"/>
                  </a:cubicBezTo>
                  <a:lnTo>
                    <a:pt x="103376" y="11644"/>
                  </a:lnTo>
                  <a:cubicBezTo>
                    <a:pt x="103376" y="5222"/>
                    <a:pt x="98170" y="0"/>
                    <a:pt x="917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118"/>
            <p:cNvSpPr/>
            <p:nvPr/>
          </p:nvSpPr>
          <p:spPr>
            <a:xfrm>
              <a:off x="2001075" y="311775"/>
              <a:ext cx="2476850" cy="365550"/>
            </a:xfrm>
            <a:custGeom>
              <a:avLst/>
              <a:gdLst/>
              <a:ahLst/>
              <a:cxnLst/>
              <a:rect l="l" t="t" r="r" b="b"/>
              <a:pathLst>
                <a:path w="99074" h="14622" extrusionOk="0">
                  <a:moveTo>
                    <a:pt x="10070" y="1"/>
                  </a:moveTo>
                  <a:cubicBezTo>
                    <a:pt x="4506" y="1"/>
                    <a:pt x="1" y="4505"/>
                    <a:pt x="1" y="10070"/>
                  </a:cubicBezTo>
                  <a:lnTo>
                    <a:pt x="1" y="14622"/>
                  </a:lnTo>
                  <a:lnTo>
                    <a:pt x="99074" y="14622"/>
                  </a:lnTo>
                  <a:lnTo>
                    <a:pt x="99074" y="10070"/>
                  </a:lnTo>
                  <a:cubicBezTo>
                    <a:pt x="99074" y="4505"/>
                    <a:pt x="94570" y="1"/>
                    <a:pt x="89020" y="1"/>
                  </a:cubicBezTo>
                  <a:lnTo>
                    <a:pt x="54432" y="1"/>
                  </a:lnTo>
                  <a:cubicBezTo>
                    <a:pt x="52983" y="1"/>
                    <a:pt x="51704" y="905"/>
                    <a:pt x="51237" y="2276"/>
                  </a:cubicBezTo>
                  <a:cubicBezTo>
                    <a:pt x="50987" y="2993"/>
                    <a:pt x="50302" y="3476"/>
                    <a:pt x="49537" y="3476"/>
                  </a:cubicBezTo>
                  <a:cubicBezTo>
                    <a:pt x="48774" y="3476"/>
                    <a:pt x="48103" y="2993"/>
                    <a:pt x="47854" y="2276"/>
                  </a:cubicBezTo>
                  <a:cubicBezTo>
                    <a:pt x="47371" y="905"/>
                    <a:pt x="46093" y="1"/>
                    <a:pt x="44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118"/>
            <p:cNvSpPr/>
            <p:nvPr/>
          </p:nvSpPr>
          <p:spPr>
            <a:xfrm>
              <a:off x="2001064" y="677324"/>
              <a:ext cx="2476850" cy="4564314"/>
            </a:xfrm>
            <a:custGeom>
              <a:avLst/>
              <a:gdLst/>
              <a:ahLst/>
              <a:cxnLst/>
              <a:rect l="l" t="t" r="r" b="b"/>
              <a:pathLst>
                <a:path w="99074" h="94304" extrusionOk="0">
                  <a:moveTo>
                    <a:pt x="1" y="1"/>
                  </a:moveTo>
                  <a:lnTo>
                    <a:pt x="1" y="94304"/>
                  </a:lnTo>
                  <a:lnTo>
                    <a:pt x="99074" y="94304"/>
                  </a:lnTo>
                  <a:lnTo>
                    <a:pt x="990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4" name="Google Shape;3974;p118"/>
          <p:cNvGrpSpPr/>
          <p:nvPr/>
        </p:nvGrpSpPr>
        <p:grpSpPr>
          <a:xfrm>
            <a:off x="3695114" y="1285522"/>
            <a:ext cx="1074309" cy="356822"/>
            <a:chOff x="1725115" y="1291147"/>
            <a:chExt cx="519090" cy="172403"/>
          </a:xfrm>
        </p:grpSpPr>
        <p:sp>
          <p:nvSpPr>
            <p:cNvPr id="3975" name="Google Shape;3975;p118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118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118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8" name="Google Shape;3978;p118"/>
          <p:cNvGrpSpPr/>
          <p:nvPr/>
        </p:nvGrpSpPr>
        <p:grpSpPr>
          <a:xfrm rot="-1933770">
            <a:off x="3605454" y="3623477"/>
            <a:ext cx="620120" cy="233909"/>
            <a:chOff x="6872640" y="3300197"/>
            <a:chExt cx="620134" cy="233914"/>
          </a:xfrm>
        </p:grpSpPr>
        <p:sp>
          <p:nvSpPr>
            <p:cNvPr id="3979" name="Google Shape;3979;p118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118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81" name="Google Shape;3981;p118"/>
          <p:cNvPicPr preferRelativeResize="0"/>
          <p:nvPr/>
        </p:nvPicPr>
        <p:blipFill rotWithShape="1">
          <a:blip r:embed="rId3">
            <a:alphaModFix/>
          </a:blip>
          <a:srcRect l="59232" r="10119"/>
          <a:stretch/>
        </p:blipFill>
        <p:spPr>
          <a:xfrm>
            <a:off x="1984330" y="1285525"/>
            <a:ext cx="1449050" cy="265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82" name="Google Shape;3982;p118"/>
          <p:cNvGrpSpPr/>
          <p:nvPr/>
        </p:nvGrpSpPr>
        <p:grpSpPr>
          <a:xfrm rot="3600212">
            <a:off x="1257866" y="1718654"/>
            <a:ext cx="543047" cy="204817"/>
            <a:chOff x="6872640" y="3300197"/>
            <a:chExt cx="620134" cy="233914"/>
          </a:xfrm>
        </p:grpSpPr>
        <p:sp>
          <p:nvSpPr>
            <p:cNvPr id="3983" name="Google Shape;3983;p118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118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6" name="Google Shape;3986;p11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7" name="Google Shape;3987;p11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8" name="Google Shape;3988;p118">
            <a:hlinkClick r:id="rId4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264;p71">
            <a:extLst>
              <a:ext uri="{FF2B5EF4-FFF2-40B4-BE49-F238E27FC236}">
                <a16:creationId xmlns:a16="http://schemas.microsoft.com/office/drawing/2014/main" id="{F315C88A-DC17-1AFD-DE73-58D18766437F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15807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7E44E414-F5CF-1C75-E910-191FBBD2BF43}"/>
              </a:ext>
            </a:extLst>
          </p:cNvPr>
          <p:cNvSpPr/>
          <p:nvPr/>
        </p:nvSpPr>
        <p:spPr>
          <a:xfrm rot="5400000">
            <a:off x="55163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71"/>
          <p:cNvSpPr txBox="1">
            <a:spLocks noGrp="1"/>
          </p:cNvSpPr>
          <p:nvPr>
            <p:ph type="title"/>
          </p:nvPr>
        </p:nvSpPr>
        <p:spPr>
          <a:xfrm flipH="1">
            <a:off x="978860" y="9523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tserrat" panose="00000500000000000000" pitchFamily="2" charset="0"/>
                <a:ea typeface="Roboto" pitchFamily="2" charset="0"/>
              </a:rPr>
              <a:t>Introdução</a:t>
            </a:r>
            <a:endParaRPr sz="3500">
              <a:latin typeface="Montserrat" panose="00000500000000000000" pitchFamily="2" charset="0"/>
              <a:ea typeface="Roboto" pitchFamily="2" charset="0"/>
            </a:endParaRPr>
          </a:p>
        </p:txBody>
      </p:sp>
      <p:sp>
        <p:nvSpPr>
          <p:cNvPr id="1264" name="Google Shape;1264;p71"/>
          <p:cNvSpPr txBox="1">
            <a:spLocks noGrp="1"/>
          </p:cNvSpPr>
          <p:nvPr>
            <p:ph type="subTitle" idx="1"/>
          </p:nvPr>
        </p:nvSpPr>
        <p:spPr>
          <a:xfrm flipH="1">
            <a:off x="978860" y="1881018"/>
            <a:ext cx="3714326" cy="244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pt-BR" sz="2000" dirty="0"/>
              <a:t>Na atualidade, em que eventos e espaços culturais tem uma grande importância para a formação de identidade e conhecimento, deve-se concluir que é essencial uma aplicação web para a divulgação destas celebrações.</a:t>
            </a:r>
          </a:p>
          <a:p>
            <a:pPr marL="0" lvl="0" indent="0" algn="l"/>
            <a:endParaRPr sz="2000" dirty="0"/>
          </a:p>
        </p:txBody>
      </p:sp>
      <p:sp>
        <p:nvSpPr>
          <p:cNvPr id="1266" name="Google Shape;1266;p71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71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71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CA3F1EE5-F407-529E-4662-CF8722EFD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4" name="Google Shape;1264;p71">
            <a:extLst>
              <a:ext uri="{FF2B5EF4-FFF2-40B4-BE49-F238E27FC236}">
                <a16:creationId xmlns:a16="http://schemas.microsoft.com/office/drawing/2014/main" id="{01D3687D-8EAC-38F4-1FC2-B6B22C969ED2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>
                <a:latin typeface="Roboto" pitchFamily="2" charset="0"/>
                <a:ea typeface="Roboto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8493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7E44E414-F5CF-1C75-E910-191FBBD2BF43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71"/>
          <p:cNvSpPr txBox="1">
            <a:spLocks noGrp="1"/>
          </p:cNvSpPr>
          <p:nvPr>
            <p:ph type="title"/>
          </p:nvPr>
        </p:nvSpPr>
        <p:spPr>
          <a:xfrm flipH="1">
            <a:off x="978860" y="1415467"/>
            <a:ext cx="3736006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tserrat" panose="00000500000000000000" pitchFamily="2" charset="0"/>
                <a:ea typeface="Roboto" pitchFamily="2" charset="0"/>
              </a:rPr>
              <a:t>Considerações Finais</a:t>
            </a:r>
            <a:endParaRPr sz="3500">
              <a:latin typeface="Montserrat" panose="00000500000000000000" pitchFamily="2" charset="0"/>
              <a:ea typeface="Roboto" pitchFamily="2" charset="0"/>
            </a:endParaRPr>
          </a:p>
        </p:txBody>
      </p:sp>
      <p:sp>
        <p:nvSpPr>
          <p:cNvPr id="1264" name="Google Shape;1264;p71"/>
          <p:cNvSpPr txBox="1">
            <a:spLocks noGrp="1"/>
          </p:cNvSpPr>
          <p:nvPr>
            <p:ph type="subTitle" idx="1"/>
          </p:nvPr>
        </p:nvSpPr>
        <p:spPr>
          <a:xfrm flipH="1">
            <a:off x="978860" y="2493195"/>
            <a:ext cx="3736006" cy="1381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pt-BR" sz="2000" dirty="0"/>
              <a:t>Com a Localize Jahu estamos promovendo a arte e a cultura locais, facilitando a conexão entre a comunidade e seus talentos. </a:t>
            </a:r>
          </a:p>
        </p:txBody>
      </p:sp>
      <p:sp>
        <p:nvSpPr>
          <p:cNvPr id="1266" name="Google Shape;1266;p71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71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71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CA3F1EE5-F407-529E-4662-CF8722EFD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6" name="Google Shape;1264;p71">
            <a:extLst>
              <a:ext uri="{FF2B5EF4-FFF2-40B4-BE49-F238E27FC236}">
                <a16:creationId xmlns:a16="http://schemas.microsoft.com/office/drawing/2014/main" id="{21CC96D6-24DE-7C2E-0B81-69D4226C9583}"/>
              </a:ext>
            </a:extLst>
          </p:cNvPr>
          <p:cNvSpPr txBox="1">
            <a:spLocks/>
          </p:cNvSpPr>
          <p:nvPr/>
        </p:nvSpPr>
        <p:spPr>
          <a:xfrm flipH="1">
            <a:off x="8308006" y="4328005"/>
            <a:ext cx="436341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32676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180;p69">
            <a:extLst>
              <a:ext uri="{FF2B5EF4-FFF2-40B4-BE49-F238E27FC236}">
                <a16:creationId xmlns:a16="http://schemas.microsoft.com/office/drawing/2014/main" id="{73B7CF3F-94BB-DF9F-653B-225F7BC14CD2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763;p80">
            <a:extLst>
              <a:ext uri="{FF2B5EF4-FFF2-40B4-BE49-F238E27FC236}">
                <a16:creationId xmlns:a16="http://schemas.microsoft.com/office/drawing/2014/main" id="{4401CF7B-B344-80E4-19A6-E01E857402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5994" y="966418"/>
            <a:ext cx="38520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Referências</a:t>
            </a:r>
            <a:endParaRPr sz="3500"/>
          </a:p>
        </p:txBody>
      </p:sp>
      <p:sp>
        <p:nvSpPr>
          <p:cNvPr id="14" name="Google Shape;1764;p80">
            <a:extLst>
              <a:ext uri="{FF2B5EF4-FFF2-40B4-BE49-F238E27FC236}">
                <a16:creationId xmlns:a16="http://schemas.microsoft.com/office/drawing/2014/main" id="{3571A4C1-A5E1-8901-149F-69191C5BD58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5994" y="1778980"/>
            <a:ext cx="3852000" cy="229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Fernando Cunha. Requisitos funcionais e não funcionais: o que são?  Disponível em: </a:t>
            </a: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https://www.mestresdaweb.com.br/tecnologias/requisitos-funcionais-e-</a:t>
            </a:r>
            <a:r>
              <a:rPr lang="pt-BR" sz="1100" b="1" err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nao</a:t>
            </a: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-funcionais-o-que-</a:t>
            </a:r>
            <a:r>
              <a:rPr lang="pt-BR" sz="1100" b="1" err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sao</a:t>
            </a: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. Acesso em: 29 abr. 2024.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pt-BR" sz="1100" b="1">
              <a:solidFill>
                <a:schemeClr val="bg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Casa do Desenvolvedor. Requisitos funcionais e não funcionais: o que são e como identificar? Disponível em: </a:t>
            </a: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https://blog.casadodesenvolvedor.com.br/requisitos-funcionais-e-</a:t>
            </a:r>
            <a:r>
              <a:rPr lang="pt-BR" sz="1100" b="1" err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nao</a:t>
            </a: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-funcionais/</a:t>
            </a: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. Acesso em: 29 abr. 2024.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pt-BR" sz="1100" b="1">
              <a:solidFill>
                <a:schemeClr val="bg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Cursos PM3. Aplicação web: o que é, características, princípios e como criar. Disponível em: </a:t>
            </a:r>
            <a:r>
              <a:rPr lang="pt-BR" sz="1100" b="1">
                <a:solidFill>
                  <a:srgbClr val="F1F0FF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https://www.cursospm3.com.br/blog/</a:t>
            </a:r>
            <a:r>
              <a:rPr lang="pt-BR" sz="1100" b="1" err="1">
                <a:solidFill>
                  <a:srgbClr val="F1F0FF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aplicacao</a:t>
            </a: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-web/</a:t>
            </a: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. Acesso em: 29 abr. 2024.</a:t>
            </a:r>
          </a:p>
        </p:txBody>
      </p:sp>
      <p:sp>
        <p:nvSpPr>
          <p:cNvPr id="55" name="Google Shape;1806;p8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57AB687-A259-D88F-E790-A4222DBDB3EE}"/>
              </a:ext>
            </a:extLst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807;p8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D828FE1-0923-35BA-4ED9-ED925E23C42E}"/>
              </a:ext>
            </a:extLst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808;p80">
            <a:hlinkClick r:id="rId6" action="ppaction://hlinksldjump"/>
            <a:extLst>
              <a:ext uri="{FF2B5EF4-FFF2-40B4-BE49-F238E27FC236}">
                <a16:creationId xmlns:a16="http://schemas.microsoft.com/office/drawing/2014/main" id="{6091E105-15DA-EFA0-5C3C-49909E0AB0AC}"/>
              </a:ext>
            </a:extLst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A371A4A5-6163-00E2-E667-8A692BD4B2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60" name="Google Shape;1264;p71">
            <a:extLst>
              <a:ext uri="{FF2B5EF4-FFF2-40B4-BE49-F238E27FC236}">
                <a16:creationId xmlns:a16="http://schemas.microsoft.com/office/drawing/2014/main" id="{16F54160-F40D-FCF2-05E3-178F405EB2C4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424050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180;p69">
            <a:extLst>
              <a:ext uri="{FF2B5EF4-FFF2-40B4-BE49-F238E27FC236}">
                <a16:creationId xmlns:a16="http://schemas.microsoft.com/office/drawing/2014/main" id="{73B7CF3F-94BB-DF9F-653B-225F7BC14CD2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763;p80">
            <a:extLst>
              <a:ext uri="{FF2B5EF4-FFF2-40B4-BE49-F238E27FC236}">
                <a16:creationId xmlns:a16="http://schemas.microsoft.com/office/drawing/2014/main" id="{4401CF7B-B344-80E4-19A6-E01E857402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5994" y="1028855"/>
            <a:ext cx="412632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Obrigada!</a:t>
            </a:r>
            <a:endParaRPr sz="3200"/>
          </a:p>
        </p:txBody>
      </p:sp>
      <p:sp>
        <p:nvSpPr>
          <p:cNvPr id="14" name="Google Shape;1764;p80">
            <a:extLst>
              <a:ext uri="{FF2B5EF4-FFF2-40B4-BE49-F238E27FC236}">
                <a16:creationId xmlns:a16="http://schemas.microsoft.com/office/drawing/2014/main" id="{3571A4C1-A5E1-8901-149F-69191C5BD58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5994" y="1574799"/>
            <a:ext cx="3705300" cy="250248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rgbClr val="273D40"/>
              </a:buClr>
              <a:buSzPts val="600"/>
            </a:pPr>
            <a:r>
              <a:rPr lang="pt-BR" sz="2000" dirty="0">
                <a:solidFill>
                  <a:schemeClr val="accent6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Agradecemos por explorar esta jornada conosco e esperamos que você aproveite todas as funcionalidades projetadas para enriquecer sua experiência cultural.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55" name="Google Shape;1806;p8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57AB687-A259-D88F-E790-A4222DBDB3EE}"/>
              </a:ext>
            </a:extLst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807;p8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D828FE1-0923-35BA-4ED9-ED925E23C42E}"/>
              </a:ext>
            </a:extLst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808;p80">
            <a:hlinkClick r:id="rId3" action="ppaction://hlinksldjump"/>
            <a:extLst>
              <a:ext uri="{FF2B5EF4-FFF2-40B4-BE49-F238E27FC236}">
                <a16:creationId xmlns:a16="http://schemas.microsoft.com/office/drawing/2014/main" id="{6091E105-15DA-EFA0-5C3C-49909E0AB0AC}"/>
              </a:ext>
            </a:extLst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43CFBED2-EF6B-33EA-B6FE-7B5D3D7E6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4" name="Google Shape;1264;p71">
            <a:extLst>
              <a:ext uri="{FF2B5EF4-FFF2-40B4-BE49-F238E27FC236}">
                <a16:creationId xmlns:a16="http://schemas.microsoft.com/office/drawing/2014/main" id="{2AD910D0-D624-6841-0C06-6742ED559BC0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22</a:t>
            </a:r>
          </a:p>
        </p:txBody>
      </p:sp>
      <p:pic>
        <p:nvPicPr>
          <p:cNvPr id="5" name="Gráfico 4" descr="Envelope com preenchimento sólido">
            <a:extLst>
              <a:ext uri="{FF2B5EF4-FFF2-40B4-BE49-F238E27FC236}">
                <a16:creationId xmlns:a16="http://schemas.microsoft.com/office/drawing/2014/main" id="{30085435-218E-9B88-764A-A2A5402621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7809" y="3568701"/>
            <a:ext cx="914400" cy="914400"/>
          </a:xfrm>
          <a:prstGeom prst="rect">
            <a:avLst/>
          </a:prstGeom>
        </p:spPr>
      </p:pic>
      <p:sp>
        <p:nvSpPr>
          <p:cNvPr id="6" name="Google Shape;1764;p80">
            <a:extLst>
              <a:ext uri="{FF2B5EF4-FFF2-40B4-BE49-F238E27FC236}">
                <a16:creationId xmlns:a16="http://schemas.microsoft.com/office/drawing/2014/main" id="{FF3ABBB3-C052-6B05-DAF2-8BE65BD27DDE}"/>
              </a:ext>
            </a:extLst>
          </p:cNvPr>
          <p:cNvSpPr txBox="1">
            <a:spLocks/>
          </p:cNvSpPr>
          <p:nvPr/>
        </p:nvSpPr>
        <p:spPr>
          <a:xfrm>
            <a:off x="1741192" y="3734718"/>
            <a:ext cx="3787736" cy="571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>
              <a:buClr>
                <a:srgbClr val="273D40"/>
              </a:buClr>
              <a:buSzPts val="600"/>
            </a:pPr>
            <a:r>
              <a:rPr lang="en-US" sz="2000" b="1" dirty="0" err="1">
                <a:solidFill>
                  <a:schemeClr val="accent6"/>
                </a:solidFill>
              </a:rPr>
              <a:t>Fale</a:t>
            </a:r>
            <a:r>
              <a:rPr lang="en-US" sz="2000" b="1" dirty="0">
                <a:solidFill>
                  <a:schemeClr val="accent6"/>
                </a:solidFill>
              </a:rPr>
              <a:t> </a:t>
            </a:r>
            <a:r>
              <a:rPr lang="en-US" sz="2000" b="1" dirty="0" err="1">
                <a:solidFill>
                  <a:schemeClr val="accent6"/>
                </a:solidFill>
              </a:rPr>
              <a:t>Conosco</a:t>
            </a:r>
            <a:r>
              <a:rPr lang="en-US" sz="2000" b="1" dirty="0">
                <a:solidFill>
                  <a:schemeClr val="accent6"/>
                </a:solidFill>
              </a:rPr>
              <a:t>: </a:t>
            </a:r>
            <a:r>
              <a:rPr lang="en-US" sz="2000" dirty="0">
                <a:solidFill>
                  <a:schemeClr val="accent6"/>
                </a:solidFill>
              </a:rPr>
              <a:t>Evelyn Cassinotte evelyn.cassinotte@fatec.sp.gov.br</a:t>
            </a:r>
          </a:p>
        </p:txBody>
      </p:sp>
    </p:spTree>
    <p:extLst>
      <p:ext uri="{BB962C8B-B14F-4D97-AF65-F5344CB8AC3E}">
        <p14:creationId xmlns:p14="http://schemas.microsoft.com/office/powerpoint/2010/main" val="228133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68"/>
          <p:cNvSpPr/>
          <p:nvPr/>
        </p:nvSpPr>
        <p:spPr>
          <a:xfrm>
            <a:off x="7678745" y="2157024"/>
            <a:ext cx="943514" cy="1288940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68"/>
          <p:cNvSpPr/>
          <p:nvPr/>
        </p:nvSpPr>
        <p:spPr>
          <a:xfrm flipH="1">
            <a:off x="546633" y="1601999"/>
            <a:ext cx="943514" cy="1288940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68"/>
          <p:cNvSpPr/>
          <p:nvPr/>
        </p:nvSpPr>
        <p:spPr>
          <a:xfrm>
            <a:off x="7583488" y="1997113"/>
            <a:ext cx="60951" cy="52551"/>
          </a:xfrm>
          <a:custGeom>
            <a:avLst/>
            <a:gdLst/>
            <a:ahLst/>
            <a:cxnLst/>
            <a:rect l="l" t="t" r="r" b="b"/>
            <a:pathLst>
              <a:path w="1987" h="1713" extrusionOk="0">
                <a:moveTo>
                  <a:pt x="1142" y="1"/>
                </a:moveTo>
                <a:cubicBezTo>
                  <a:pt x="572" y="1"/>
                  <a:pt x="1" y="298"/>
                  <a:pt x="1" y="868"/>
                </a:cubicBezTo>
                <a:cubicBezTo>
                  <a:pt x="1" y="1439"/>
                  <a:pt x="572" y="1713"/>
                  <a:pt x="1142" y="1713"/>
                </a:cubicBezTo>
                <a:cubicBezTo>
                  <a:pt x="1416" y="1713"/>
                  <a:pt x="1987" y="1439"/>
                  <a:pt x="1987" y="868"/>
                </a:cubicBezTo>
                <a:cubicBezTo>
                  <a:pt x="1987" y="298"/>
                  <a:pt x="1416" y="1"/>
                  <a:pt x="114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54000" dist="3810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68"/>
          <p:cNvSpPr/>
          <p:nvPr/>
        </p:nvSpPr>
        <p:spPr>
          <a:xfrm>
            <a:off x="1082740" y="1354960"/>
            <a:ext cx="7236600" cy="2329800"/>
          </a:xfrm>
          <a:prstGeom prst="roundRect">
            <a:avLst>
              <a:gd name="adj" fmla="val 5229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68"/>
          <p:cNvSpPr txBox="1">
            <a:spLocks noGrp="1"/>
          </p:cNvSpPr>
          <p:nvPr>
            <p:ph type="subTitle" idx="1"/>
          </p:nvPr>
        </p:nvSpPr>
        <p:spPr>
          <a:xfrm>
            <a:off x="1833444" y="1819588"/>
            <a:ext cx="5542381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4C4452"/>
                </a:solidFill>
              </a:rPr>
              <a:t>Todo evento, pequeno ou grande, pode virar um acontecimento histórico, depende da importância que damos a ele.</a:t>
            </a:r>
            <a:endParaRPr lang="en-US" sz="2400">
              <a:solidFill>
                <a:srgbClr val="4C4452"/>
              </a:solidFill>
            </a:endParaRPr>
          </a:p>
        </p:txBody>
      </p:sp>
      <p:sp>
        <p:nvSpPr>
          <p:cNvPr id="1124" name="Google Shape;1124;p68"/>
          <p:cNvSpPr/>
          <p:nvPr/>
        </p:nvSpPr>
        <p:spPr>
          <a:xfrm>
            <a:off x="5113788" y="3348364"/>
            <a:ext cx="3309000" cy="436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19050" dir="5400000" algn="bl" rotWithShape="0">
              <a:srgbClr val="4C4452">
                <a:alpha val="50000"/>
              </a:srgb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68"/>
          <p:cNvSpPr txBox="1">
            <a:spLocks noGrp="1"/>
          </p:cNvSpPr>
          <p:nvPr>
            <p:ph type="title"/>
          </p:nvPr>
        </p:nvSpPr>
        <p:spPr>
          <a:xfrm>
            <a:off x="5277495" y="3445970"/>
            <a:ext cx="29946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4452"/>
                </a:solidFill>
              </a:rPr>
              <a:t>— </a:t>
            </a:r>
            <a:r>
              <a:rPr lang="pt-BR">
                <a:solidFill>
                  <a:srgbClr val="4C4452"/>
                </a:solidFill>
              </a:rPr>
              <a:t>Thiago Moreira</a:t>
            </a:r>
            <a:endParaRPr>
              <a:solidFill>
                <a:srgbClr val="4C4452"/>
              </a:solidFill>
            </a:endParaRPr>
          </a:p>
        </p:txBody>
      </p:sp>
      <p:grpSp>
        <p:nvGrpSpPr>
          <p:cNvPr id="1126" name="Google Shape;1126;p68"/>
          <p:cNvGrpSpPr/>
          <p:nvPr/>
        </p:nvGrpSpPr>
        <p:grpSpPr>
          <a:xfrm>
            <a:off x="1190564" y="3354617"/>
            <a:ext cx="627083" cy="436814"/>
            <a:chOff x="5779976" y="1418876"/>
            <a:chExt cx="421200" cy="293400"/>
          </a:xfrm>
        </p:grpSpPr>
        <p:sp>
          <p:nvSpPr>
            <p:cNvPr id="1127" name="Google Shape;1127;p68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8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29" name="Google Shape;1129;p68"/>
          <p:cNvGrpSpPr/>
          <p:nvPr/>
        </p:nvGrpSpPr>
        <p:grpSpPr>
          <a:xfrm>
            <a:off x="7531488" y="1224238"/>
            <a:ext cx="891300" cy="486300"/>
            <a:chOff x="6930163" y="1358338"/>
            <a:chExt cx="891300" cy="486300"/>
          </a:xfrm>
        </p:grpSpPr>
        <p:sp>
          <p:nvSpPr>
            <p:cNvPr id="1130" name="Google Shape;1130;p68"/>
            <p:cNvSpPr/>
            <p:nvPr/>
          </p:nvSpPr>
          <p:spPr>
            <a:xfrm>
              <a:off x="6930163" y="1358338"/>
              <a:ext cx="891300" cy="486300"/>
            </a:xfrm>
            <a:prstGeom prst="wedgeRoundRectCallout">
              <a:avLst>
                <a:gd name="adj1" fmla="val -20923"/>
                <a:gd name="adj2" fmla="val 78986"/>
                <a:gd name="adj3" fmla="val 0"/>
              </a:avLst>
            </a:prstGeom>
            <a:solidFill>
              <a:srgbClr val="FFC3D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1" name="Google Shape;1131;p68"/>
            <p:cNvGrpSpPr/>
            <p:nvPr/>
          </p:nvGrpSpPr>
          <p:grpSpPr>
            <a:xfrm>
              <a:off x="7109579" y="1554476"/>
              <a:ext cx="532464" cy="94014"/>
              <a:chOff x="4703325" y="2297975"/>
              <a:chExt cx="242525" cy="42825"/>
            </a:xfrm>
          </p:grpSpPr>
          <p:sp>
            <p:nvSpPr>
              <p:cNvPr id="1132" name="Google Shape;1132;p68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68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68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35" name="Google Shape;1135;p68"/>
          <p:cNvSpPr/>
          <p:nvPr/>
        </p:nvSpPr>
        <p:spPr>
          <a:xfrm>
            <a:off x="8034120" y="3437577"/>
            <a:ext cx="270900" cy="270900"/>
          </a:xfrm>
          <a:prstGeom prst="ellipse">
            <a:avLst/>
          </a:prstGeom>
          <a:solidFill>
            <a:srgbClr val="4C4452"/>
          </a:solidFill>
          <a:ln>
            <a:noFill/>
          </a:ln>
          <a:effectLst>
            <a:outerShdw blurRad="157163" dist="85725" dir="5400000" algn="bl" rotWithShape="0">
              <a:srgbClr val="4C4452">
                <a:alpha val="38000"/>
              </a:srgbClr>
            </a:outerShdw>
            <a:reflection stA="24000" endPos="30000" dist="1524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68"/>
          <p:cNvSpPr/>
          <p:nvPr/>
        </p:nvSpPr>
        <p:spPr>
          <a:xfrm>
            <a:off x="618690" y="2979599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68"/>
          <p:cNvSpPr/>
          <p:nvPr/>
        </p:nvSpPr>
        <p:spPr>
          <a:xfrm>
            <a:off x="824473" y="3270650"/>
            <a:ext cx="60900" cy="60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68"/>
          <p:cNvSpPr/>
          <p:nvPr/>
        </p:nvSpPr>
        <p:spPr>
          <a:xfrm>
            <a:off x="8272090" y="2034524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9" name="Google Shape;1139;p68"/>
          <p:cNvGrpSpPr/>
          <p:nvPr/>
        </p:nvGrpSpPr>
        <p:grpSpPr>
          <a:xfrm>
            <a:off x="1131900" y="1506184"/>
            <a:ext cx="2008800" cy="146100"/>
            <a:chOff x="847125" y="3296850"/>
            <a:chExt cx="2008800" cy="146100"/>
          </a:xfrm>
        </p:grpSpPr>
        <p:sp>
          <p:nvSpPr>
            <p:cNvPr id="1140" name="Google Shape;1140;p68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4C4452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68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142" name="Google Shape;1142;p68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4C4452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6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4C4452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68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4C4452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5" name="Google Shape;1145;p68"/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6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6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68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64;p71">
            <a:extLst>
              <a:ext uri="{FF2B5EF4-FFF2-40B4-BE49-F238E27FC236}">
                <a16:creationId xmlns:a16="http://schemas.microsoft.com/office/drawing/2014/main" id="{4779AED4-4281-B9E3-E1F4-1295DB421D8A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>
                <a:latin typeface="Roboto" pitchFamily="2" charset="0"/>
                <a:ea typeface="Roboto" pitchFamily="2" charset="0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7E44E414-F5CF-1C75-E910-191FBBD2BF43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71"/>
          <p:cNvSpPr txBox="1">
            <a:spLocks noGrp="1"/>
          </p:cNvSpPr>
          <p:nvPr>
            <p:ph type="title"/>
          </p:nvPr>
        </p:nvSpPr>
        <p:spPr>
          <a:xfrm flipH="1">
            <a:off x="978860" y="11336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dirty="0">
                <a:latin typeface="Montserrat" panose="00000500000000000000" pitchFamily="2" charset="0"/>
                <a:ea typeface="Roboto" pitchFamily="2" charset="0"/>
              </a:rPr>
              <a:t>Objetivo</a:t>
            </a:r>
            <a:endParaRPr sz="3500" dirty="0">
              <a:latin typeface="Montserrat" panose="00000500000000000000" pitchFamily="2" charset="0"/>
              <a:ea typeface="Roboto" pitchFamily="2" charset="0"/>
            </a:endParaRPr>
          </a:p>
        </p:txBody>
      </p:sp>
      <p:sp>
        <p:nvSpPr>
          <p:cNvPr id="1264" name="Google Shape;1264;p71"/>
          <p:cNvSpPr txBox="1">
            <a:spLocks noGrp="1"/>
          </p:cNvSpPr>
          <p:nvPr>
            <p:ph type="subTitle" idx="1"/>
          </p:nvPr>
        </p:nvSpPr>
        <p:spPr>
          <a:xfrm flipH="1">
            <a:off x="978860" y="2493195"/>
            <a:ext cx="3736006" cy="13814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pt-BR" sz="2000" dirty="0"/>
              <a:t>Localize Jaú tem como intuito promover a cultura local em Jaú, tendendo a expandir a visibilidade das expressões culturais e artísticas, e por meio disso, instigar a participação da comunidade e dos interessados.</a:t>
            </a:r>
            <a:endParaRPr sz="2000" dirty="0"/>
          </a:p>
        </p:txBody>
      </p:sp>
      <p:sp>
        <p:nvSpPr>
          <p:cNvPr id="1266" name="Google Shape;1266;p71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71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71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CA3F1EE5-F407-529E-4662-CF8722EFD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6" name="Google Shape;1264;p71">
            <a:extLst>
              <a:ext uri="{FF2B5EF4-FFF2-40B4-BE49-F238E27FC236}">
                <a16:creationId xmlns:a16="http://schemas.microsoft.com/office/drawing/2014/main" id="{21CC96D6-24DE-7C2E-0B81-69D4226C9583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>
                <a:latin typeface="Roboto" pitchFamily="2" charset="0"/>
                <a:ea typeface="Roboto" pitchFamily="2" charset="0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9" name="Google Shape;3309;p107"/>
          <p:cNvGrpSpPr/>
          <p:nvPr/>
        </p:nvGrpSpPr>
        <p:grpSpPr>
          <a:xfrm>
            <a:off x="537829" y="2271250"/>
            <a:ext cx="8018541" cy="1897102"/>
            <a:chOff x="488972" y="2265995"/>
            <a:chExt cx="8018541" cy="1897102"/>
          </a:xfrm>
        </p:grpSpPr>
        <p:sp>
          <p:nvSpPr>
            <p:cNvPr id="3310" name="Google Shape;3310;p107"/>
            <p:cNvSpPr/>
            <p:nvPr/>
          </p:nvSpPr>
          <p:spPr>
            <a:xfrm>
              <a:off x="7927165" y="2265995"/>
              <a:ext cx="542155" cy="1716985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11" name="Google Shape;3311;p107"/>
            <p:cNvGrpSpPr/>
            <p:nvPr/>
          </p:nvGrpSpPr>
          <p:grpSpPr>
            <a:xfrm flipH="1">
              <a:off x="488972" y="2485268"/>
              <a:ext cx="1127132" cy="1507198"/>
              <a:chOff x="7504145" y="1461391"/>
              <a:chExt cx="1127132" cy="1507198"/>
            </a:xfrm>
          </p:grpSpPr>
          <p:sp>
            <p:nvSpPr>
              <p:cNvPr id="3313" name="Google Shape;3313;p107"/>
              <p:cNvSpPr/>
              <p:nvPr/>
            </p:nvSpPr>
            <p:spPr>
              <a:xfrm flipH="1">
                <a:off x="7687763" y="167964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107"/>
              <p:cNvSpPr/>
              <p:nvPr/>
            </p:nvSpPr>
            <p:spPr>
              <a:xfrm flipH="1">
                <a:off x="7504145" y="1461391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14" name="Google Shape;3314;p107"/>
            <p:cNvGrpSpPr/>
            <p:nvPr/>
          </p:nvGrpSpPr>
          <p:grpSpPr>
            <a:xfrm rot="6934250">
              <a:off x="8198242" y="3853825"/>
              <a:ext cx="449124" cy="169419"/>
              <a:chOff x="6872640" y="3300197"/>
              <a:chExt cx="620134" cy="233914"/>
            </a:xfrm>
          </p:grpSpPr>
          <p:sp>
            <p:nvSpPr>
              <p:cNvPr id="3315" name="Google Shape;3315;p107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107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Google Shape;1180;p69">
            <a:extLst>
              <a:ext uri="{FF2B5EF4-FFF2-40B4-BE49-F238E27FC236}">
                <a16:creationId xmlns:a16="http://schemas.microsoft.com/office/drawing/2014/main" id="{62955EFC-C14A-4A44-9E88-E7B5CFCAAB47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7" name="Google Shape;3317;p107"/>
          <p:cNvSpPr/>
          <p:nvPr/>
        </p:nvSpPr>
        <p:spPr>
          <a:xfrm>
            <a:off x="952500" y="1573021"/>
            <a:ext cx="7239000" cy="3045159"/>
          </a:xfrm>
          <a:prstGeom prst="roundRect">
            <a:avLst>
              <a:gd name="adj" fmla="val 6068"/>
            </a:avLst>
          </a:prstGeom>
          <a:solidFill>
            <a:schemeClr val="lt1"/>
          </a:solidFill>
          <a:ln>
            <a:noFill/>
          </a:ln>
          <a:effectLst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8" name="Google Shape;3318;p107"/>
          <p:cNvGrpSpPr/>
          <p:nvPr/>
        </p:nvGrpSpPr>
        <p:grpSpPr>
          <a:xfrm>
            <a:off x="1103049" y="2205671"/>
            <a:ext cx="202362" cy="1385957"/>
            <a:chOff x="1103049" y="2205671"/>
            <a:chExt cx="202362" cy="1385957"/>
          </a:xfrm>
        </p:grpSpPr>
        <p:sp>
          <p:nvSpPr>
            <p:cNvPr id="3319" name="Google Shape;3319;p107"/>
            <p:cNvSpPr/>
            <p:nvPr/>
          </p:nvSpPr>
          <p:spPr>
            <a:xfrm>
              <a:off x="1103049" y="2599956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1"/>
                  </a:moveTo>
                  <a:cubicBezTo>
                    <a:pt x="2018" y="1"/>
                    <a:pt x="1" y="2017"/>
                    <a:pt x="1" y="4523"/>
                  </a:cubicBezTo>
                  <a:cubicBezTo>
                    <a:pt x="1" y="7012"/>
                    <a:pt x="2018" y="9029"/>
                    <a:pt x="4523" y="9029"/>
                  </a:cubicBezTo>
                  <a:cubicBezTo>
                    <a:pt x="7013" y="9029"/>
                    <a:pt x="9029" y="7012"/>
                    <a:pt x="9029" y="4523"/>
                  </a:cubicBezTo>
                  <a:cubicBezTo>
                    <a:pt x="9029" y="2017"/>
                    <a:pt x="7013" y="1"/>
                    <a:pt x="4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07"/>
            <p:cNvSpPr/>
            <p:nvPr/>
          </p:nvSpPr>
          <p:spPr>
            <a:xfrm>
              <a:off x="1103049" y="2205671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0"/>
                  </a:moveTo>
                  <a:cubicBezTo>
                    <a:pt x="2018" y="0"/>
                    <a:pt x="1" y="2017"/>
                    <a:pt x="1" y="4506"/>
                  </a:cubicBezTo>
                  <a:cubicBezTo>
                    <a:pt x="1" y="6995"/>
                    <a:pt x="2018" y="9029"/>
                    <a:pt x="4523" y="9029"/>
                  </a:cubicBezTo>
                  <a:cubicBezTo>
                    <a:pt x="7013" y="9029"/>
                    <a:pt x="9029" y="6995"/>
                    <a:pt x="9029" y="4506"/>
                  </a:cubicBezTo>
                  <a:cubicBezTo>
                    <a:pt x="9029" y="2017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07"/>
            <p:cNvSpPr/>
            <p:nvPr/>
          </p:nvSpPr>
          <p:spPr>
            <a:xfrm>
              <a:off x="1103049" y="2994241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07"/>
            <p:cNvSpPr/>
            <p:nvPr/>
          </p:nvSpPr>
          <p:spPr>
            <a:xfrm>
              <a:off x="1103049" y="3388907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3" name="Google Shape;3323;p107"/>
          <p:cNvSpPr/>
          <p:nvPr/>
        </p:nvSpPr>
        <p:spPr>
          <a:xfrm>
            <a:off x="1143033" y="4427557"/>
            <a:ext cx="69876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4" name="Google Shape;3324;p107"/>
          <p:cNvGrpSpPr/>
          <p:nvPr/>
        </p:nvGrpSpPr>
        <p:grpSpPr>
          <a:xfrm>
            <a:off x="1027700" y="1647925"/>
            <a:ext cx="7013100" cy="163500"/>
            <a:chOff x="1027700" y="1647925"/>
            <a:chExt cx="7013100" cy="163500"/>
          </a:xfrm>
        </p:grpSpPr>
        <p:sp>
          <p:nvSpPr>
            <p:cNvPr id="3325" name="Google Shape;3325;p107"/>
            <p:cNvSpPr/>
            <p:nvPr/>
          </p:nvSpPr>
          <p:spPr>
            <a:xfrm>
              <a:off x="1027700" y="1647925"/>
              <a:ext cx="1889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07"/>
            <p:cNvSpPr/>
            <p:nvPr/>
          </p:nvSpPr>
          <p:spPr>
            <a:xfrm>
              <a:off x="3008500" y="1665325"/>
              <a:ext cx="6603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07"/>
            <p:cNvSpPr/>
            <p:nvPr/>
          </p:nvSpPr>
          <p:spPr>
            <a:xfrm>
              <a:off x="4761675" y="1665325"/>
              <a:ext cx="6603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07"/>
            <p:cNvSpPr/>
            <p:nvPr/>
          </p:nvSpPr>
          <p:spPr>
            <a:xfrm>
              <a:off x="5854700" y="1665325"/>
              <a:ext cx="2186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9" name="Google Shape;3329;p107"/>
          <p:cNvSpPr/>
          <p:nvPr/>
        </p:nvSpPr>
        <p:spPr>
          <a:xfrm>
            <a:off x="1436805" y="2007185"/>
            <a:ext cx="6558300" cy="381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0" name="Google Shape;3330;p107"/>
          <p:cNvSpPr txBox="1">
            <a:spLocks noGrp="1"/>
          </p:cNvSpPr>
          <p:nvPr>
            <p:ph type="title"/>
          </p:nvPr>
        </p:nvSpPr>
        <p:spPr>
          <a:xfrm>
            <a:off x="720000" y="7134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Funcionais</a:t>
            </a:r>
            <a:endParaRPr/>
          </a:p>
        </p:txBody>
      </p:sp>
      <p:graphicFrame>
        <p:nvGraphicFramePr>
          <p:cNvPr id="3331" name="Google Shape;3331;p107"/>
          <p:cNvGraphicFramePr/>
          <p:nvPr>
            <p:extLst>
              <p:ext uri="{D42A27DB-BD31-4B8C-83A1-F6EECF244321}">
                <p14:modId xmlns:p14="http://schemas.microsoft.com/office/powerpoint/2010/main" val="2711803971"/>
              </p:ext>
            </p:extLst>
          </p:nvPr>
        </p:nvGraphicFramePr>
        <p:xfrm>
          <a:off x="1591925" y="2007185"/>
          <a:ext cx="6200480" cy="2377260"/>
        </p:xfrm>
        <a:graphic>
          <a:graphicData uri="http://schemas.openxmlformats.org/drawingml/2006/table">
            <a:tbl>
              <a:tblPr>
                <a:noFill/>
                <a:tableStyleId>{2A15200C-1C60-4AF4-8C27-53622E9B5A42}</a:tableStyleId>
              </a:tblPr>
              <a:tblGrid>
                <a:gridCol w="202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Requisito</a:t>
                      </a:r>
                      <a:endParaRPr b="1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Funcionalidade</a:t>
                      </a:r>
                      <a:endParaRPr b="1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RF1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Cadastrar Evento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RF2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Exibir Informações do Evento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RF3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Exibir Próximos Eventos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RF4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Exibir Sobre Nós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071249"/>
                  </a:ext>
                </a:extLst>
              </a:tr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RF5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Exibir Formulário de Contato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267818"/>
                  </a:ext>
                </a:extLst>
              </a:tr>
            </a:tbl>
          </a:graphicData>
        </a:graphic>
      </p:graphicFrame>
      <p:grpSp>
        <p:nvGrpSpPr>
          <p:cNvPr id="3332" name="Google Shape;3332;p107"/>
          <p:cNvGrpSpPr/>
          <p:nvPr/>
        </p:nvGrpSpPr>
        <p:grpSpPr>
          <a:xfrm rot="10800000" flipH="1">
            <a:off x="1053299" y="1673974"/>
            <a:ext cx="429322" cy="93999"/>
            <a:chOff x="5795037" y="809024"/>
            <a:chExt cx="431653" cy="94500"/>
          </a:xfrm>
        </p:grpSpPr>
        <p:sp>
          <p:nvSpPr>
            <p:cNvPr id="3333" name="Google Shape;3333;p10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0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0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7" name="Google Shape;3337;p10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10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10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64;p71">
            <a:extLst>
              <a:ext uri="{FF2B5EF4-FFF2-40B4-BE49-F238E27FC236}">
                <a16:creationId xmlns:a16="http://schemas.microsoft.com/office/drawing/2014/main" id="{DE5AD14A-1944-CFCB-C198-B904109BB279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>
                <a:latin typeface="Roboto" pitchFamily="2" charset="0"/>
                <a:ea typeface="Roboto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1548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9" name="Google Shape;3309;p107"/>
          <p:cNvGrpSpPr/>
          <p:nvPr/>
        </p:nvGrpSpPr>
        <p:grpSpPr>
          <a:xfrm>
            <a:off x="537829" y="2271250"/>
            <a:ext cx="8018541" cy="1897102"/>
            <a:chOff x="488972" y="2265995"/>
            <a:chExt cx="8018541" cy="1897102"/>
          </a:xfrm>
        </p:grpSpPr>
        <p:sp>
          <p:nvSpPr>
            <p:cNvPr id="3310" name="Google Shape;3310;p107"/>
            <p:cNvSpPr/>
            <p:nvPr/>
          </p:nvSpPr>
          <p:spPr>
            <a:xfrm>
              <a:off x="7927165" y="2265995"/>
              <a:ext cx="542155" cy="1716985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11" name="Google Shape;3311;p107"/>
            <p:cNvGrpSpPr/>
            <p:nvPr/>
          </p:nvGrpSpPr>
          <p:grpSpPr>
            <a:xfrm flipH="1">
              <a:off x="488972" y="2485268"/>
              <a:ext cx="1127132" cy="1507198"/>
              <a:chOff x="7504145" y="1461391"/>
              <a:chExt cx="1127132" cy="1507198"/>
            </a:xfrm>
          </p:grpSpPr>
          <p:sp>
            <p:nvSpPr>
              <p:cNvPr id="3313" name="Google Shape;3313;p107"/>
              <p:cNvSpPr/>
              <p:nvPr/>
            </p:nvSpPr>
            <p:spPr>
              <a:xfrm flipH="1">
                <a:off x="7687763" y="167964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107"/>
              <p:cNvSpPr/>
              <p:nvPr/>
            </p:nvSpPr>
            <p:spPr>
              <a:xfrm flipH="1">
                <a:off x="7504145" y="1461391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14" name="Google Shape;3314;p107"/>
            <p:cNvGrpSpPr/>
            <p:nvPr/>
          </p:nvGrpSpPr>
          <p:grpSpPr>
            <a:xfrm rot="6934250">
              <a:off x="8198242" y="3853825"/>
              <a:ext cx="449124" cy="169419"/>
              <a:chOff x="6872640" y="3300197"/>
              <a:chExt cx="620134" cy="233914"/>
            </a:xfrm>
          </p:grpSpPr>
          <p:sp>
            <p:nvSpPr>
              <p:cNvPr id="3315" name="Google Shape;3315;p107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107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Google Shape;1180;p69">
            <a:extLst>
              <a:ext uri="{FF2B5EF4-FFF2-40B4-BE49-F238E27FC236}">
                <a16:creationId xmlns:a16="http://schemas.microsoft.com/office/drawing/2014/main" id="{62955EFC-C14A-4A44-9E88-E7B5CFCAAB47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7" name="Google Shape;3317;p107"/>
          <p:cNvSpPr/>
          <p:nvPr/>
        </p:nvSpPr>
        <p:spPr>
          <a:xfrm>
            <a:off x="952500" y="1573021"/>
            <a:ext cx="7239000" cy="3045159"/>
          </a:xfrm>
          <a:prstGeom prst="roundRect">
            <a:avLst>
              <a:gd name="adj" fmla="val 6068"/>
            </a:avLst>
          </a:prstGeom>
          <a:solidFill>
            <a:schemeClr val="lt1"/>
          </a:solidFill>
          <a:ln>
            <a:noFill/>
          </a:ln>
          <a:effectLst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318" name="Google Shape;3318;p107"/>
          <p:cNvGrpSpPr/>
          <p:nvPr/>
        </p:nvGrpSpPr>
        <p:grpSpPr>
          <a:xfrm>
            <a:off x="1103049" y="2205671"/>
            <a:ext cx="202362" cy="1385957"/>
            <a:chOff x="1103049" y="2205671"/>
            <a:chExt cx="202362" cy="1385957"/>
          </a:xfrm>
        </p:grpSpPr>
        <p:sp>
          <p:nvSpPr>
            <p:cNvPr id="3319" name="Google Shape;3319;p107"/>
            <p:cNvSpPr/>
            <p:nvPr/>
          </p:nvSpPr>
          <p:spPr>
            <a:xfrm>
              <a:off x="1103049" y="2599956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1"/>
                  </a:moveTo>
                  <a:cubicBezTo>
                    <a:pt x="2018" y="1"/>
                    <a:pt x="1" y="2017"/>
                    <a:pt x="1" y="4523"/>
                  </a:cubicBezTo>
                  <a:cubicBezTo>
                    <a:pt x="1" y="7012"/>
                    <a:pt x="2018" y="9029"/>
                    <a:pt x="4523" y="9029"/>
                  </a:cubicBezTo>
                  <a:cubicBezTo>
                    <a:pt x="7013" y="9029"/>
                    <a:pt x="9029" y="7012"/>
                    <a:pt x="9029" y="4523"/>
                  </a:cubicBezTo>
                  <a:cubicBezTo>
                    <a:pt x="9029" y="2017"/>
                    <a:pt x="7013" y="1"/>
                    <a:pt x="4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07"/>
            <p:cNvSpPr/>
            <p:nvPr/>
          </p:nvSpPr>
          <p:spPr>
            <a:xfrm>
              <a:off x="1103049" y="2205671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0"/>
                  </a:moveTo>
                  <a:cubicBezTo>
                    <a:pt x="2018" y="0"/>
                    <a:pt x="1" y="2017"/>
                    <a:pt x="1" y="4506"/>
                  </a:cubicBezTo>
                  <a:cubicBezTo>
                    <a:pt x="1" y="6995"/>
                    <a:pt x="2018" y="9029"/>
                    <a:pt x="4523" y="9029"/>
                  </a:cubicBezTo>
                  <a:cubicBezTo>
                    <a:pt x="7013" y="9029"/>
                    <a:pt x="9029" y="6995"/>
                    <a:pt x="9029" y="4506"/>
                  </a:cubicBezTo>
                  <a:cubicBezTo>
                    <a:pt x="9029" y="2017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07"/>
            <p:cNvSpPr/>
            <p:nvPr/>
          </p:nvSpPr>
          <p:spPr>
            <a:xfrm>
              <a:off x="1103049" y="2994241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07"/>
            <p:cNvSpPr/>
            <p:nvPr/>
          </p:nvSpPr>
          <p:spPr>
            <a:xfrm>
              <a:off x="1103049" y="3388907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3" name="Google Shape;3323;p107"/>
          <p:cNvSpPr/>
          <p:nvPr/>
        </p:nvSpPr>
        <p:spPr>
          <a:xfrm>
            <a:off x="1143033" y="4427557"/>
            <a:ext cx="69876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4" name="Google Shape;3324;p107"/>
          <p:cNvGrpSpPr/>
          <p:nvPr/>
        </p:nvGrpSpPr>
        <p:grpSpPr>
          <a:xfrm>
            <a:off x="1027700" y="1647925"/>
            <a:ext cx="7013100" cy="163500"/>
            <a:chOff x="1027700" y="1647925"/>
            <a:chExt cx="7013100" cy="163500"/>
          </a:xfrm>
        </p:grpSpPr>
        <p:sp>
          <p:nvSpPr>
            <p:cNvPr id="3325" name="Google Shape;3325;p107"/>
            <p:cNvSpPr/>
            <p:nvPr/>
          </p:nvSpPr>
          <p:spPr>
            <a:xfrm>
              <a:off x="1027700" y="1647925"/>
              <a:ext cx="1889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07"/>
            <p:cNvSpPr/>
            <p:nvPr/>
          </p:nvSpPr>
          <p:spPr>
            <a:xfrm>
              <a:off x="3008500" y="1665325"/>
              <a:ext cx="6603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07"/>
            <p:cNvSpPr/>
            <p:nvPr/>
          </p:nvSpPr>
          <p:spPr>
            <a:xfrm>
              <a:off x="4761675" y="1665325"/>
              <a:ext cx="6603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07"/>
            <p:cNvSpPr/>
            <p:nvPr/>
          </p:nvSpPr>
          <p:spPr>
            <a:xfrm>
              <a:off x="5854700" y="1665325"/>
              <a:ext cx="2186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9" name="Google Shape;3329;p107"/>
          <p:cNvSpPr/>
          <p:nvPr/>
        </p:nvSpPr>
        <p:spPr>
          <a:xfrm>
            <a:off x="1436805" y="2007185"/>
            <a:ext cx="6558300" cy="381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0" name="Google Shape;3330;p107"/>
          <p:cNvSpPr txBox="1">
            <a:spLocks noGrp="1"/>
          </p:cNvSpPr>
          <p:nvPr>
            <p:ph type="title"/>
          </p:nvPr>
        </p:nvSpPr>
        <p:spPr>
          <a:xfrm>
            <a:off x="720000" y="7134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Não Funcionais</a:t>
            </a:r>
            <a:endParaRPr/>
          </a:p>
        </p:txBody>
      </p:sp>
      <p:graphicFrame>
        <p:nvGraphicFramePr>
          <p:cNvPr id="3331" name="Google Shape;3331;p107"/>
          <p:cNvGraphicFramePr/>
          <p:nvPr>
            <p:extLst>
              <p:ext uri="{D42A27DB-BD31-4B8C-83A1-F6EECF244321}">
                <p14:modId xmlns:p14="http://schemas.microsoft.com/office/powerpoint/2010/main" val="1874684628"/>
              </p:ext>
            </p:extLst>
          </p:nvPr>
        </p:nvGraphicFramePr>
        <p:xfrm>
          <a:off x="1591925" y="2007185"/>
          <a:ext cx="6200480" cy="2377260"/>
        </p:xfrm>
        <a:graphic>
          <a:graphicData uri="http://schemas.openxmlformats.org/drawingml/2006/table">
            <a:tbl>
              <a:tblPr>
                <a:noFill/>
                <a:tableStyleId>{2A15200C-1C60-4AF4-8C27-53622E9B5A42}</a:tableStyleId>
              </a:tblPr>
              <a:tblGrid>
                <a:gridCol w="202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Requisito</a:t>
                      </a:r>
                      <a:endParaRPr b="1"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Funcionalidade</a:t>
                      </a:r>
                      <a:endParaRPr b="1"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RNF1</a:t>
                      </a:r>
                      <a:endParaRPr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Desempenho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</a:rPr>
                        <a:t>RNF2</a:t>
                      </a:r>
                      <a:endParaRPr lang="pt-BR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Compatibilidade com Navegadores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RNF3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Acessibilidade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RNF4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Usabilidade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071249"/>
                  </a:ext>
                </a:extLst>
              </a:tr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RNF5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Manutenibilidade</a:t>
                      </a:r>
                      <a:endParaRPr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267818"/>
                  </a:ext>
                </a:extLst>
              </a:tr>
            </a:tbl>
          </a:graphicData>
        </a:graphic>
      </p:graphicFrame>
      <p:grpSp>
        <p:nvGrpSpPr>
          <p:cNvPr id="3332" name="Google Shape;3332;p107"/>
          <p:cNvGrpSpPr/>
          <p:nvPr/>
        </p:nvGrpSpPr>
        <p:grpSpPr>
          <a:xfrm rot="10800000" flipH="1">
            <a:off x="1053299" y="1673974"/>
            <a:ext cx="429322" cy="93999"/>
            <a:chOff x="5795037" y="809024"/>
            <a:chExt cx="431653" cy="94500"/>
          </a:xfrm>
        </p:grpSpPr>
        <p:sp>
          <p:nvSpPr>
            <p:cNvPr id="3333" name="Google Shape;3333;p10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0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0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7" name="Google Shape;3337;p10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10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10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264;p71">
            <a:extLst>
              <a:ext uri="{FF2B5EF4-FFF2-40B4-BE49-F238E27FC236}">
                <a16:creationId xmlns:a16="http://schemas.microsoft.com/office/drawing/2014/main" id="{C0B17EFD-D674-C3B4-878A-DBAB4FA38A90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>
                <a:latin typeface="Roboto" pitchFamily="2" charset="0"/>
                <a:ea typeface="Roboto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5188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80;p69">
            <a:extLst>
              <a:ext uri="{FF2B5EF4-FFF2-40B4-BE49-F238E27FC236}">
                <a16:creationId xmlns:a16="http://schemas.microsoft.com/office/drawing/2014/main" id="{43612602-8A5F-FC0D-CBAE-344856042606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89"/>
          <p:cNvSpPr/>
          <p:nvPr/>
        </p:nvSpPr>
        <p:spPr>
          <a:xfrm rot="4628371" flipH="1">
            <a:off x="875855" y="3113501"/>
            <a:ext cx="1758306" cy="2402032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391;p89">
            <a:extLst>
              <a:ext uri="{FF2B5EF4-FFF2-40B4-BE49-F238E27FC236}">
                <a16:creationId xmlns:a16="http://schemas.microsoft.com/office/drawing/2014/main" id="{9A6FFDE8-ECF9-1EF3-3EE6-E64E75819ED9}"/>
              </a:ext>
            </a:extLst>
          </p:cNvPr>
          <p:cNvSpPr/>
          <p:nvPr/>
        </p:nvSpPr>
        <p:spPr>
          <a:xfrm rot="14821399" flipH="1">
            <a:off x="6296446" y="-72695"/>
            <a:ext cx="1758306" cy="2402032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 descr="Linha do tempo&#10;&#10;Descrição gerada automaticamente">
            <a:extLst>
              <a:ext uri="{FF2B5EF4-FFF2-40B4-BE49-F238E27FC236}">
                <a16:creationId xmlns:a16="http://schemas.microsoft.com/office/drawing/2014/main" id="{DA9F9A18-E361-BDDC-B6CE-FBB91AADB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16" y="922405"/>
            <a:ext cx="6970934" cy="3455786"/>
          </a:xfrm>
          <a:prstGeom prst="rect">
            <a:avLst/>
          </a:prstGeom>
          <a:ln w="50800">
            <a:solidFill>
              <a:schemeClr val="accent6"/>
            </a:solidFill>
          </a:ln>
        </p:spPr>
      </p:pic>
      <p:sp>
        <p:nvSpPr>
          <p:cNvPr id="2400" name="Google Shape;2400;p89"/>
          <p:cNvSpPr/>
          <p:nvPr/>
        </p:nvSpPr>
        <p:spPr>
          <a:xfrm>
            <a:off x="2080874" y="4221095"/>
            <a:ext cx="5428800" cy="436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19050" dir="5400000" algn="bl" rotWithShape="0">
              <a:srgbClr val="4C4452">
                <a:alpha val="50000"/>
              </a:srgb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89"/>
          <p:cNvSpPr txBox="1">
            <a:spLocks noGrp="1"/>
          </p:cNvSpPr>
          <p:nvPr>
            <p:ph type="subTitle" idx="1"/>
          </p:nvPr>
        </p:nvSpPr>
        <p:spPr>
          <a:xfrm>
            <a:off x="2432830" y="4353446"/>
            <a:ext cx="4944600" cy="1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4452"/>
                </a:solidFill>
              </a:rPr>
              <a:t>Modelo de Negócios Canvas</a:t>
            </a:r>
            <a:endParaRPr b="1">
              <a:solidFill>
                <a:srgbClr val="4C4452"/>
              </a:solidFill>
            </a:endParaRPr>
          </a:p>
        </p:txBody>
      </p:sp>
      <p:grpSp>
        <p:nvGrpSpPr>
          <p:cNvPr id="2415" name="Google Shape;2415;p89"/>
          <p:cNvGrpSpPr/>
          <p:nvPr/>
        </p:nvGrpSpPr>
        <p:grpSpPr>
          <a:xfrm rot="2700000">
            <a:off x="7596924" y="709416"/>
            <a:ext cx="620128" cy="233912"/>
            <a:chOff x="6872640" y="3300197"/>
            <a:chExt cx="620134" cy="233914"/>
          </a:xfrm>
        </p:grpSpPr>
        <p:sp>
          <p:nvSpPr>
            <p:cNvPr id="2416" name="Google Shape;2416;p89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9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9" name="Google Shape;2419;p89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0" name="Google Shape;2420;p89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1" name="Google Shape;2421;p89">
            <a:hlinkClick r:id="rId4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2415;p89">
            <a:extLst>
              <a:ext uri="{FF2B5EF4-FFF2-40B4-BE49-F238E27FC236}">
                <a16:creationId xmlns:a16="http://schemas.microsoft.com/office/drawing/2014/main" id="{20692529-EE81-7050-B1C9-774076EA48E0}"/>
              </a:ext>
            </a:extLst>
          </p:cNvPr>
          <p:cNvGrpSpPr/>
          <p:nvPr/>
        </p:nvGrpSpPr>
        <p:grpSpPr>
          <a:xfrm rot="18545823">
            <a:off x="694291" y="3635539"/>
            <a:ext cx="620128" cy="233912"/>
            <a:chOff x="6872640" y="3300197"/>
            <a:chExt cx="620134" cy="233914"/>
          </a:xfrm>
        </p:grpSpPr>
        <p:sp>
          <p:nvSpPr>
            <p:cNvPr id="11" name="Google Shape;2416;p89">
              <a:extLst>
                <a:ext uri="{FF2B5EF4-FFF2-40B4-BE49-F238E27FC236}">
                  <a16:creationId xmlns:a16="http://schemas.microsoft.com/office/drawing/2014/main" id="{CA84DBAD-BF16-CA02-C9D6-5817B05EEBE7}"/>
                </a:ext>
              </a:extLst>
            </p:cNvPr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17;p89">
              <a:extLst>
                <a:ext uri="{FF2B5EF4-FFF2-40B4-BE49-F238E27FC236}">
                  <a16:creationId xmlns:a16="http://schemas.microsoft.com/office/drawing/2014/main" id="{3135DB46-58E7-5D1E-6300-2A8133857C05}"/>
                </a:ext>
              </a:extLst>
            </p:cNvPr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264;p71">
            <a:extLst>
              <a:ext uri="{FF2B5EF4-FFF2-40B4-BE49-F238E27FC236}">
                <a16:creationId xmlns:a16="http://schemas.microsoft.com/office/drawing/2014/main" id="{823D3786-FA72-591D-E286-50A3760251FC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>
                <a:latin typeface="Roboto" pitchFamily="2" charset="0"/>
                <a:ea typeface="Roboto" pitchFamily="2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0485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7E44E414-F5CF-1C75-E910-191FBBD2BF43}"/>
              </a:ext>
            </a:extLst>
          </p:cNvPr>
          <p:cNvSpPr/>
          <p:nvPr/>
        </p:nvSpPr>
        <p:spPr>
          <a:xfrm rot="5400000">
            <a:off x="55163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71"/>
          <p:cNvSpPr txBox="1">
            <a:spLocks noGrp="1"/>
          </p:cNvSpPr>
          <p:nvPr>
            <p:ph type="title"/>
          </p:nvPr>
        </p:nvSpPr>
        <p:spPr>
          <a:xfrm flipH="1">
            <a:off x="978860" y="15994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tserrat" panose="00000500000000000000" pitchFamily="2" charset="0"/>
                <a:ea typeface="Roboto" pitchFamily="2" charset="0"/>
              </a:rPr>
              <a:t>Isotipo</a:t>
            </a:r>
            <a:endParaRPr sz="3500">
              <a:latin typeface="Montserrat" panose="00000500000000000000" pitchFamily="2" charset="0"/>
              <a:ea typeface="Roboto" pitchFamily="2" charset="0"/>
            </a:endParaRPr>
          </a:p>
        </p:txBody>
      </p:sp>
      <p:sp>
        <p:nvSpPr>
          <p:cNvPr id="1264" name="Google Shape;1264;p71"/>
          <p:cNvSpPr txBox="1">
            <a:spLocks noGrp="1"/>
          </p:cNvSpPr>
          <p:nvPr>
            <p:ph type="subTitle" idx="1"/>
          </p:nvPr>
        </p:nvSpPr>
        <p:spPr>
          <a:xfrm flipH="1">
            <a:off x="978860" y="2493195"/>
            <a:ext cx="3736006" cy="1381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pt-BR" sz="2000"/>
              <a:t>O Isotipo escolhido para a Localize Jahu desempenha um papel crucial na representação visual da marca e na comunicação de sua identidade única. </a:t>
            </a:r>
          </a:p>
        </p:txBody>
      </p:sp>
      <p:sp>
        <p:nvSpPr>
          <p:cNvPr id="1266" name="Google Shape;1266;p71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71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71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CA3F1EE5-F407-529E-4662-CF8722EFD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4" name="Google Shape;1264;p71">
            <a:extLst>
              <a:ext uri="{FF2B5EF4-FFF2-40B4-BE49-F238E27FC236}">
                <a16:creationId xmlns:a16="http://schemas.microsoft.com/office/drawing/2014/main" id="{01D3687D-8EAC-38F4-1FC2-B6B22C969ED2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 dirty="0">
                <a:latin typeface="Roboto" pitchFamily="2" charset="0"/>
                <a:ea typeface="Roboto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8009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76"/>
          <p:cNvSpPr/>
          <p:nvPr/>
        </p:nvSpPr>
        <p:spPr>
          <a:xfrm>
            <a:off x="1049150" y="1774650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76"/>
          <p:cNvSpPr/>
          <p:nvPr/>
        </p:nvSpPr>
        <p:spPr>
          <a:xfrm>
            <a:off x="3595871" y="1774650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76"/>
          <p:cNvSpPr/>
          <p:nvPr/>
        </p:nvSpPr>
        <p:spPr>
          <a:xfrm>
            <a:off x="6142599" y="1774650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8" name="Google Shape;1498;p76"/>
          <p:cNvGrpSpPr/>
          <p:nvPr/>
        </p:nvGrpSpPr>
        <p:grpSpPr>
          <a:xfrm>
            <a:off x="1149947" y="1850950"/>
            <a:ext cx="1750805" cy="94001"/>
            <a:chOff x="3569131" y="3296864"/>
            <a:chExt cx="2721600" cy="146100"/>
          </a:xfrm>
        </p:grpSpPr>
        <p:sp>
          <p:nvSpPr>
            <p:cNvPr id="1499" name="Google Shape;1499;p76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0" name="Google Shape;1500;p76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501" name="Google Shape;1501;p7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7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7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4" name="Google Shape;1504;p76"/>
          <p:cNvGrpSpPr/>
          <p:nvPr/>
        </p:nvGrpSpPr>
        <p:grpSpPr>
          <a:xfrm>
            <a:off x="3696672" y="1850950"/>
            <a:ext cx="1750805" cy="94001"/>
            <a:chOff x="3569131" y="3296864"/>
            <a:chExt cx="2721600" cy="146100"/>
          </a:xfrm>
        </p:grpSpPr>
        <p:sp>
          <p:nvSpPr>
            <p:cNvPr id="1505" name="Google Shape;1505;p76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6" name="Google Shape;1506;p76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507" name="Google Shape;1507;p7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7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7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10" name="Google Shape;1510;p76"/>
          <p:cNvGrpSpPr/>
          <p:nvPr/>
        </p:nvGrpSpPr>
        <p:grpSpPr>
          <a:xfrm>
            <a:off x="6243397" y="1850950"/>
            <a:ext cx="1750805" cy="94001"/>
            <a:chOff x="3569131" y="3296864"/>
            <a:chExt cx="2721600" cy="146100"/>
          </a:xfrm>
        </p:grpSpPr>
        <p:sp>
          <p:nvSpPr>
            <p:cNvPr id="1511" name="Google Shape;1511;p76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2" name="Google Shape;1512;p76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513" name="Google Shape;1513;p7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7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7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16" name="Google Shape;1516;p76"/>
          <p:cNvSpPr/>
          <p:nvPr/>
        </p:nvSpPr>
        <p:spPr>
          <a:xfrm>
            <a:off x="1049150" y="334472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76"/>
          <p:cNvSpPr/>
          <p:nvPr/>
        </p:nvSpPr>
        <p:spPr>
          <a:xfrm>
            <a:off x="3595871" y="334472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76"/>
          <p:cNvSpPr/>
          <p:nvPr/>
        </p:nvSpPr>
        <p:spPr>
          <a:xfrm>
            <a:off x="6142599" y="334472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76"/>
          <p:cNvSpPr txBox="1">
            <a:spLocks noGrp="1"/>
          </p:cNvSpPr>
          <p:nvPr>
            <p:ph type="title"/>
          </p:nvPr>
        </p:nvSpPr>
        <p:spPr>
          <a:xfrm>
            <a:off x="718193" y="8003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Paleta de Cores</a:t>
            </a:r>
            <a:endParaRPr/>
          </a:p>
        </p:txBody>
      </p:sp>
      <p:sp>
        <p:nvSpPr>
          <p:cNvPr id="1520" name="Google Shape;1520;p76"/>
          <p:cNvSpPr txBox="1">
            <a:spLocks noGrp="1"/>
          </p:cNvSpPr>
          <p:nvPr>
            <p:ph type="title" idx="2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C4452"/>
                </a:solidFill>
              </a:rPr>
              <a:t>AD88C6</a:t>
            </a:r>
            <a:endParaRPr>
              <a:solidFill>
                <a:srgbClr val="4C4452"/>
              </a:solidFill>
            </a:endParaRPr>
          </a:p>
        </p:txBody>
      </p:sp>
      <p:sp>
        <p:nvSpPr>
          <p:cNvPr id="1522" name="Google Shape;1522;p76"/>
          <p:cNvSpPr txBox="1">
            <a:spLocks noGrp="1"/>
          </p:cNvSpPr>
          <p:nvPr>
            <p:ph type="title" idx="3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C4452"/>
                </a:solidFill>
              </a:rPr>
              <a:t>4C4452</a:t>
            </a:r>
            <a:endParaRPr>
              <a:solidFill>
                <a:srgbClr val="4C4452"/>
              </a:solidFill>
            </a:endParaRPr>
          </a:p>
        </p:txBody>
      </p:sp>
      <p:sp>
        <p:nvSpPr>
          <p:cNvPr id="1524" name="Google Shape;1524;p76"/>
          <p:cNvSpPr txBox="1">
            <a:spLocks noGrp="1"/>
          </p:cNvSpPr>
          <p:nvPr>
            <p:ph type="title" idx="5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C4452"/>
                </a:solidFill>
              </a:rPr>
              <a:t>B2A7B8</a:t>
            </a:r>
            <a:endParaRPr>
              <a:solidFill>
                <a:srgbClr val="4C4452"/>
              </a:solidFill>
            </a:endParaRPr>
          </a:p>
        </p:txBody>
      </p:sp>
      <p:sp>
        <p:nvSpPr>
          <p:cNvPr id="1529" name="Google Shape;1529;p76"/>
          <p:cNvSpPr/>
          <p:nvPr/>
        </p:nvSpPr>
        <p:spPr>
          <a:xfrm>
            <a:off x="1049150" y="3079438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76"/>
          <p:cNvSpPr/>
          <p:nvPr/>
        </p:nvSpPr>
        <p:spPr>
          <a:xfrm>
            <a:off x="3595875" y="3079438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76"/>
          <p:cNvSpPr/>
          <p:nvPr/>
        </p:nvSpPr>
        <p:spPr>
          <a:xfrm>
            <a:off x="6142600" y="3079438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2" name="Google Shape;1532;p76"/>
          <p:cNvGrpSpPr/>
          <p:nvPr/>
        </p:nvGrpSpPr>
        <p:grpSpPr>
          <a:xfrm>
            <a:off x="4363334" y="2208332"/>
            <a:ext cx="417492" cy="473800"/>
            <a:chOff x="2423775" y="3226875"/>
            <a:chExt cx="259925" cy="295000"/>
          </a:xfrm>
        </p:grpSpPr>
        <p:sp>
          <p:nvSpPr>
            <p:cNvPr id="1533" name="Google Shape;1533;p76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76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76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6" name="Google Shape;1536;p76"/>
          <p:cNvGrpSpPr/>
          <p:nvPr/>
        </p:nvGrpSpPr>
        <p:grpSpPr>
          <a:xfrm>
            <a:off x="1784688" y="2197043"/>
            <a:ext cx="471637" cy="473794"/>
            <a:chOff x="-49764975" y="3551225"/>
            <a:chExt cx="299300" cy="300650"/>
          </a:xfrm>
        </p:grpSpPr>
        <p:sp>
          <p:nvSpPr>
            <p:cNvPr id="1537" name="Google Shape;1537;p76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76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76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76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76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76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76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76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76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76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76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8" name="Google Shape;1548;p76"/>
          <p:cNvGrpSpPr/>
          <p:nvPr/>
        </p:nvGrpSpPr>
        <p:grpSpPr>
          <a:xfrm>
            <a:off x="6882254" y="2182288"/>
            <a:ext cx="474091" cy="473785"/>
            <a:chOff x="-61351725" y="3372400"/>
            <a:chExt cx="310350" cy="310150"/>
          </a:xfrm>
        </p:grpSpPr>
        <p:sp>
          <p:nvSpPr>
            <p:cNvPr id="1549" name="Google Shape;1549;p76"/>
            <p:cNvSpPr/>
            <p:nvPr/>
          </p:nvSpPr>
          <p:spPr>
            <a:xfrm>
              <a:off x="-61165043" y="3558868"/>
              <a:ext cx="19686" cy="1968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76"/>
            <p:cNvSpPr/>
            <p:nvPr/>
          </p:nvSpPr>
          <p:spPr>
            <a:xfrm>
              <a:off x="-61247750" y="34761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76"/>
            <p:cNvSpPr/>
            <p:nvPr/>
          </p:nvSpPr>
          <p:spPr>
            <a:xfrm>
              <a:off x="-61351725" y="3372400"/>
              <a:ext cx="310350" cy="310150"/>
            </a:xfrm>
            <a:custGeom>
              <a:avLst/>
              <a:gdLst/>
              <a:ahLst/>
              <a:cxnLst/>
              <a:rect l="l" t="t" r="r" b="b"/>
              <a:pathLst>
                <a:path w="12414" h="12406" extrusionOk="0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2" name="Google Shape;1552;p76"/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76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76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76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E5D0290-ECC3-2A19-C045-F2CED6E65F95}"/>
              </a:ext>
            </a:extLst>
          </p:cNvPr>
          <p:cNvSpPr/>
          <p:nvPr/>
        </p:nvSpPr>
        <p:spPr>
          <a:xfrm>
            <a:off x="1132612" y="2062505"/>
            <a:ext cx="1750805" cy="730026"/>
          </a:xfrm>
          <a:prstGeom prst="roundRect">
            <a:avLst/>
          </a:prstGeom>
          <a:solidFill>
            <a:srgbClr val="AD88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3CE77FA-9F4B-1DF8-45A6-0C23456A7D9E}"/>
              </a:ext>
            </a:extLst>
          </p:cNvPr>
          <p:cNvSpPr/>
          <p:nvPr/>
        </p:nvSpPr>
        <p:spPr>
          <a:xfrm>
            <a:off x="3696672" y="2050700"/>
            <a:ext cx="1750805" cy="730026"/>
          </a:xfrm>
          <a:prstGeom prst="roundRect">
            <a:avLst/>
          </a:prstGeom>
          <a:solidFill>
            <a:srgbClr val="4C44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21BECB1-A882-E38D-1463-FAF8E25ED92F}"/>
              </a:ext>
            </a:extLst>
          </p:cNvPr>
          <p:cNvSpPr/>
          <p:nvPr/>
        </p:nvSpPr>
        <p:spPr>
          <a:xfrm>
            <a:off x="6260583" y="2041537"/>
            <a:ext cx="1750805" cy="730026"/>
          </a:xfrm>
          <a:prstGeom prst="roundRect">
            <a:avLst/>
          </a:prstGeom>
          <a:solidFill>
            <a:srgbClr val="B2A7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Google Shape;1264;p71">
            <a:extLst>
              <a:ext uri="{FF2B5EF4-FFF2-40B4-BE49-F238E27FC236}">
                <a16:creationId xmlns:a16="http://schemas.microsoft.com/office/drawing/2014/main" id="{E0070121-6958-F520-C733-BF51072DF1F9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0191c2e-8b42-4228-85b4-7806ea93d9fa">
      <Terms xmlns="http://schemas.microsoft.com/office/infopath/2007/PartnerControls"/>
    </lcf76f155ced4ddcb4097134ff3c332f>
    <TaxCatchAll xmlns="8d5d6a0f-107e-4682-b58a-f9becefb0ba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BC2005DCAB1674486624464BF14EA09" ma:contentTypeVersion="11" ma:contentTypeDescription="Crie um novo documento." ma:contentTypeScope="" ma:versionID="daaf81cceb216a00c89de795c2ef5d2d">
  <xsd:schema xmlns:xsd="http://www.w3.org/2001/XMLSchema" xmlns:xs="http://www.w3.org/2001/XMLSchema" xmlns:p="http://schemas.microsoft.com/office/2006/metadata/properties" xmlns:ns2="90191c2e-8b42-4228-85b4-7806ea93d9fa" xmlns:ns3="8d5d6a0f-107e-4682-b58a-f9becefb0ba6" targetNamespace="http://schemas.microsoft.com/office/2006/metadata/properties" ma:root="true" ma:fieldsID="20e8468169b743957fb572bee876097a" ns2:_="" ns3:_="">
    <xsd:import namespace="90191c2e-8b42-4228-85b4-7806ea93d9fa"/>
    <xsd:import namespace="8d5d6a0f-107e-4682-b58a-f9becefb0b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191c2e-8b42-4228-85b4-7806ea93d9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5d6a0f-107e-4682-b58a-f9becefb0ba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3ec2417-5b9a-4a53-a8da-984836d9f67a}" ma:internalName="TaxCatchAll" ma:showField="CatchAllData" ma:web="8d5d6a0f-107e-4682-b58a-f9becefb0b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CA9C8C-C279-4C68-8BE0-8014C058D5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1CD7B5-BCF7-4A33-B6D3-C5190EC01BA0}">
  <ds:schemaRefs>
    <ds:schemaRef ds:uri="http://purl.org/dc/terms/"/>
    <ds:schemaRef ds:uri="90191c2e-8b42-4228-85b4-7806ea93d9fa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  <ds:schemaRef ds:uri="8d5d6a0f-107e-4682-b58a-f9becefb0ba6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8AE3B0F-CE27-46E5-A181-A93DD31EA13F}">
  <ds:schemaRefs>
    <ds:schemaRef ds:uri="8d5d6a0f-107e-4682-b58a-f9becefb0ba6"/>
    <ds:schemaRef ds:uri="90191c2e-8b42-4228-85b4-7806ea93d9f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635</Words>
  <Application>Microsoft Office PowerPoint</Application>
  <PresentationFormat>Apresentação na tela (16:9)</PresentationFormat>
  <Paragraphs>107</Paragraphs>
  <Slides>22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Montserrat</vt:lpstr>
      <vt:lpstr>Roboto</vt:lpstr>
      <vt:lpstr>Darker Grotesque Medium</vt:lpstr>
      <vt:lpstr>Arial</vt:lpstr>
      <vt:lpstr>Darker Grotesque</vt:lpstr>
      <vt:lpstr>Multi-Business Company Website by Slidesgo</vt:lpstr>
      <vt:lpstr>Localize Jahu</vt:lpstr>
      <vt:lpstr>Introdução</vt:lpstr>
      <vt:lpstr>— Thiago Moreira</vt:lpstr>
      <vt:lpstr>Objetivo</vt:lpstr>
      <vt:lpstr>Requisitos Funcionais</vt:lpstr>
      <vt:lpstr>Requisitos Não Funcionais</vt:lpstr>
      <vt:lpstr>Apresentação do PowerPoint</vt:lpstr>
      <vt:lpstr>Isotipo</vt:lpstr>
      <vt:lpstr>Paleta de Cores</vt:lpstr>
      <vt:lpstr>Localize Jahu</vt:lpstr>
      <vt:lpstr>Protótipo</vt:lpstr>
      <vt:lpstr>Apresentação do PowerPoint</vt:lpstr>
      <vt:lpstr>Aplicação</vt:lpstr>
      <vt:lpstr>Desktop software</vt:lpstr>
      <vt:lpstr>Desktop software</vt:lpstr>
      <vt:lpstr>Tablet </vt:lpstr>
      <vt:lpstr>Tablet </vt:lpstr>
      <vt:lpstr>Mobile</vt:lpstr>
      <vt:lpstr>Mobile</vt:lpstr>
      <vt:lpstr>Considerações Finais</vt:lpstr>
      <vt:lpstr>Referências</vt:lpstr>
      <vt:lpstr>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Localize Jahu</dc:title>
  <dc:creator>Avell</dc:creator>
  <cp:lastModifiedBy>EVELYN NATALY APARECIDA CASSINOTTE</cp:lastModifiedBy>
  <cp:revision>2</cp:revision>
  <dcterms:modified xsi:type="dcterms:W3CDTF">2024-05-17T11:42:11Z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0x010100DBC2005DCAB1674486624464BF14EA09</vt:lpwstr>
  </property>
</Properties>
</file>