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4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479E-5478-4896-9BD2-6AEE36336ED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27AF-3333-42D9-B3FF-B3A65813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6964" y="16764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WinCC_flexible" pitchFamily="49" charset="0"/>
                <a:ea typeface="DotumChe" pitchFamily="49" charset="-127"/>
              </a:rPr>
              <a:t>A POINT OF VIEW ABOUT A.I</a:t>
            </a:r>
          </a:p>
        </p:txBody>
      </p:sp>
    </p:spTree>
    <p:extLst>
      <p:ext uri="{BB962C8B-B14F-4D97-AF65-F5344CB8AC3E}">
        <p14:creationId xmlns:p14="http://schemas.microsoft.com/office/powerpoint/2010/main" val="31976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WinCC_flexible" pitchFamily="49" charset="0"/>
              </a:rPr>
              <a:t>CONTENTS</a:t>
            </a:r>
            <a:endParaRPr lang="en-US" b="1" dirty="0">
              <a:latin typeface="WinCC_flexible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b="1" dirty="0" smtClean="0">
                <a:latin typeface="WinCC_flexible" pitchFamily="49" charset="0"/>
              </a:rPr>
              <a:t>BIG PICTURE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 smtClean="0">
                <a:latin typeface="WinCC_flexible" pitchFamily="49" charset="0"/>
              </a:rPr>
              <a:t>MACHINE 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 smtClean="0">
                <a:latin typeface="WinCC_flexible" pitchFamily="49" charset="0"/>
              </a:rPr>
              <a:t>DEEP 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 smtClean="0">
                <a:latin typeface="WinCC_flexible" pitchFamily="49" charset="0"/>
              </a:rPr>
              <a:t>TIMELINE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 smtClean="0">
                <a:latin typeface="WinCC_flexible" pitchFamily="49" charset="0"/>
              </a:rPr>
              <a:t>ASIA &amp; VIETNAM</a:t>
            </a:r>
          </a:p>
        </p:txBody>
      </p:sp>
    </p:spTree>
    <p:extLst>
      <p:ext uri="{BB962C8B-B14F-4D97-AF65-F5344CB8AC3E}">
        <p14:creationId xmlns:p14="http://schemas.microsoft.com/office/powerpoint/2010/main" val="22609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229600" cy="3651885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1.BIG PICTURE</a:t>
            </a:r>
            <a:endParaRPr lang="en-US" sz="3200" b="1" dirty="0">
              <a:latin typeface="WinCC_flexib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139934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https://blog.forumias.com/understanding-artificial-neural-networks/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909958"/>
            <a:ext cx="9296400" cy="5934187"/>
          </a:xfrm>
        </p:spPr>
      </p:pic>
      <p:sp>
        <p:nvSpPr>
          <p:cNvPr id="9" name="TextBox 8"/>
          <p:cNvSpPr txBox="1"/>
          <p:nvPr/>
        </p:nvSpPr>
        <p:spPr>
          <a:xfrm>
            <a:off x="304800" y="304799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2.MACHINE LEARNING (ML) - OVERVIEW</a:t>
            </a:r>
            <a:endParaRPr lang="en-US" sz="3200" b="1" dirty="0">
              <a:latin typeface="WinCC_flexib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2.ML – KIND OF INFOMATION</a:t>
            </a:r>
            <a:endParaRPr lang="en-US" sz="3200" b="1" dirty="0">
              <a:latin typeface="WinCC_flexib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292334"/>
            <a:ext cx="368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https://www.tensorflow.org/tutorials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2" y="1600200"/>
            <a:ext cx="6866416" cy="4525963"/>
          </a:xfrm>
        </p:spPr>
      </p:pic>
    </p:spTree>
    <p:extLst>
      <p:ext uri="{BB962C8B-B14F-4D97-AF65-F5344CB8AC3E}">
        <p14:creationId xmlns:p14="http://schemas.microsoft.com/office/powerpoint/2010/main" val="31184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2.ML – TOOLS &amp; PLATFORMS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6354"/>
            <a:ext cx="8229600" cy="4093654"/>
          </a:xfrm>
        </p:spPr>
      </p:pic>
    </p:spTree>
    <p:extLst>
      <p:ext uri="{BB962C8B-B14F-4D97-AF65-F5344CB8AC3E}">
        <p14:creationId xmlns:p14="http://schemas.microsoft.com/office/powerpoint/2010/main" val="29159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3.DEEP LEARNING</a:t>
            </a:r>
            <a:endParaRPr lang="en-US" sz="3200" b="1" dirty="0">
              <a:latin typeface="WinCC_flexible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" y="1295400"/>
            <a:ext cx="8991600" cy="4995334"/>
          </a:xfrm>
        </p:spPr>
      </p:pic>
    </p:spTree>
    <p:extLst>
      <p:ext uri="{BB962C8B-B14F-4D97-AF65-F5344CB8AC3E}">
        <p14:creationId xmlns:p14="http://schemas.microsoft.com/office/powerpoint/2010/main" val="501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WinCC_flexible" pitchFamily="49" charset="0"/>
              </a:rPr>
              <a:t>4.TIMELINE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676400"/>
            <a:ext cx="9256525" cy="4348353"/>
          </a:xfrm>
        </p:spPr>
      </p:pic>
      <p:sp>
        <p:nvSpPr>
          <p:cNvPr id="3" name="TextBox 2"/>
          <p:cNvSpPr txBox="1"/>
          <p:nvPr/>
        </p:nvSpPr>
        <p:spPr>
          <a:xfrm>
            <a:off x="1219200" y="6253141"/>
            <a:ext cx="74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https://machinelearningcoban.com/assets/35_deeplearning/nn_timeline.jpg</a:t>
            </a:r>
          </a:p>
        </p:txBody>
      </p:sp>
    </p:spTree>
    <p:extLst>
      <p:ext uri="{BB962C8B-B14F-4D97-AF65-F5344CB8AC3E}">
        <p14:creationId xmlns:p14="http://schemas.microsoft.com/office/powerpoint/2010/main" val="22894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WinCC_flexible" pitchFamily="49" charset="0"/>
              </a:rPr>
              <a:t>5.ASIA &amp; VIETNAM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181600"/>
            <a:ext cx="6694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Andrew Ng Google scholar:</a:t>
            </a:r>
          </a:p>
          <a:p>
            <a:r>
              <a:rPr lang="en-US" dirty="0" smtClean="0"/>
              <a:t>https://scholar.google.com.vn/citations?user=mG4imMEAAAAJ&amp;hl=vi</a:t>
            </a:r>
          </a:p>
          <a:p>
            <a:endParaRPr lang="en-US" dirty="0"/>
          </a:p>
          <a:p>
            <a:r>
              <a:rPr lang="en-US" dirty="0" err="1" smtClean="0"/>
              <a:t>Quoc</a:t>
            </a:r>
            <a:r>
              <a:rPr lang="en-US" dirty="0" smtClean="0"/>
              <a:t> Le Google scholar:</a:t>
            </a:r>
          </a:p>
          <a:p>
            <a:r>
              <a:rPr lang="en-US" dirty="0" smtClean="0"/>
              <a:t>https://scholar.google.com/citations?user=vfT6-XIAAAAJ&amp;hl=vi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83316"/>
            <a:ext cx="7442033" cy="4125993"/>
          </a:xfrm>
        </p:spPr>
      </p:pic>
    </p:spTree>
    <p:extLst>
      <p:ext uri="{BB962C8B-B14F-4D97-AF65-F5344CB8AC3E}">
        <p14:creationId xmlns:p14="http://schemas.microsoft.com/office/powerpoint/2010/main" val="2563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68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CONTENTS</vt:lpstr>
      <vt:lpstr>PowerPoint Presentation</vt:lpstr>
      <vt:lpstr>PowerPoint Presentation</vt:lpstr>
      <vt:lpstr>2.ML – KIND OF INFOMATION</vt:lpstr>
      <vt:lpstr>2.ML – TOOLS &amp; PLATFORMS</vt:lpstr>
      <vt:lpstr>3.DEEP LEARNING</vt:lpstr>
      <vt:lpstr>4.TIMELINE</vt:lpstr>
      <vt:lpstr>5.ASIA &amp; VIETNAM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34</cp:revision>
  <cp:lastPrinted>2022-05-09T09:27:14Z</cp:lastPrinted>
  <dcterms:created xsi:type="dcterms:W3CDTF">2022-05-08T10:04:27Z</dcterms:created>
  <dcterms:modified xsi:type="dcterms:W3CDTF">2022-05-09T09:27:17Z</dcterms:modified>
</cp:coreProperties>
</file>