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4401800" cy="108013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mo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1800" cy="10801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