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87" r:id="rId7"/>
    <p:sldId id="286" r:id="rId8"/>
    <p:sldId id="288" r:id="rId9"/>
    <p:sldId id="289" r:id="rId10"/>
    <p:sldId id="290" r:id="rId11"/>
    <p:sldId id="291" r:id="rId12"/>
    <p:sldId id="300" r:id="rId13"/>
    <p:sldId id="301" r:id="rId14"/>
    <p:sldId id="302" r:id="rId15"/>
    <p:sldId id="303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4" r:id="rId25"/>
    <p:sldId id="30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</p14:sldIdLst>
        </p14:section>
        <p14:section name="Untitled Section" id="{3E20A21F-35B3-4F62-B0F0-7446A643334F}">
          <p14:sldIdLst>
            <p14:sldId id="282"/>
            <p14:sldId id="283"/>
            <p14:sldId id="284"/>
            <p14:sldId id="285"/>
            <p14:sldId id="287"/>
            <p14:sldId id="286"/>
            <p14:sldId id="288"/>
            <p14:sldId id="289"/>
            <p14:sldId id="290"/>
            <p14:sldId id="291"/>
            <p14:sldId id="300"/>
            <p14:sldId id="301"/>
            <p14:sldId id="302"/>
            <p14:sldId id="303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7B13"/>
    <a:srgbClr val="908F7C"/>
    <a:srgbClr val="D1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50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7144" y="1331452"/>
            <a:ext cx="84497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4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04" y="2286000"/>
            <a:ext cx="3787988" cy="378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1.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(Object):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(Array):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undefined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null: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332" y="2457896"/>
            <a:ext cx="3095625" cy="1457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332" y="4343400"/>
            <a:ext cx="42291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9942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2.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typeof</a:t>
            </a: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45" y="2971800"/>
            <a:ext cx="8029575" cy="145732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599989" y="5529951"/>
            <a:ext cx="838200" cy="3810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5553763"/>
            <a:ext cx="552450" cy="333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253" y="5287062"/>
            <a:ext cx="34861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233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28599" y="1905000"/>
          <a:ext cx="8686801" cy="4511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Toán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tử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Giải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thích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Ví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dụ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Cộng</a:t>
                      </a:r>
                      <a:r>
                        <a:rPr lang="en-US" baseline="0" dirty="0" smtClean="0"/>
                        <a:t> 2 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var</a:t>
                      </a:r>
                      <a:r>
                        <a:rPr lang="en-US" dirty="0" smtClean="0"/>
                        <a:t> tong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baseline="0" dirty="0" smtClean="0"/>
                        <a:t>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Trừ</a:t>
                      </a:r>
                      <a:r>
                        <a:rPr lang="en-US" baseline="0" dirty="0" smtClean="0"/>
                        <a:t> 2 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var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hieu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10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5</a:t>
                      </a:r>
                      <a:r>
                        <a:rPr lang="en-US" baseline="0" dirty="0" smtClean="0"/>
                        <a:t>;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Nhân</a:t>
                      </a:r>
                      <a:r>
                        <a:rPr lang="en-US" baseline="0" dirty="0" smtClean="0"/>
                        <a:t> 2 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var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tich</a:t>
                      </a:r>
                      <a:r>
                        <a:rPr lang="en-US" baseline="0" dirty="0" smtClean="0"/>
                        <a:t>=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5</a:t>
                      </a:r>
                      <a:r>
                        <a:rPr lang="en-US" baseline="0" dirty="0" smtClean="0"/>
                        <a:t>;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Lũy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thừa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var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luythua</a:t>
                      </a:r>
                      <a:r>
                        <a:rPr lang="en-US" baseline="0" dirty="0" smtClean="0"/>
                        <a:t>=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2 ** 3</a:t>
                      </a:r>
                      <a:r>
                        <a:rPr lang="en-US" baseline="0" dirty="0" smtClean="0"/>
                        <a:t>;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Chia 2 </a:t>
                      </a:r>
                      <a:r>
                        <a:rPr lang="en-US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var</a:t>
                      </a:r>
                      <a:r>
                        <a:rPr lang="en-US" dirty="0" smtClean="0"/>
                        <a:t> chia</a:t>
                      </a:r>
                      <a:r>
                        <a:rPr lang="en-US" baseline="0" dirty="0" smtClean="0"/>
                        <a:t>=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2</a:t>
                      </a:r>
                      <a:r>
                        <a:rPr lang="en-US" baseline="0" dirty="0" smtClean="0"/>
                        <a:t>;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Chia </a:t>
                      </a:r>
                      <a:r>
                        <a:rPr lang="en-US" dirty="0" err="1" smtClean="0"/>
                        <a:t>lấy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dư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var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laydu</a:t>
                      </a:r>
                      <a:r>
                        <a:rPr lang="en-US" baseline="0" dirty="0" smtClean="0"/>
                        <a:t>=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2</a:t>
                      </a:r>
                      <a:r>
                        <a:rPr lang="en-US" baseline="0" dirty="0" smtClean="0"/>
                        <a:t>;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lên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var</a:t>
                      </a:r>
                      <a:r>
                        <a:rPr lang="en-US" dirty="0" smtClean="0"/>
                        <a:t> so</a:t>
                      </a:r>
                      <a:r>
                        <a:rPr lang="en-US" baseline="0" dirty="0" smtClean="0"/>
                        <a:t>=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baseline="0" dirty="0" smtClean="0"/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so++;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++so;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Giảm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xuống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var</a:t>
                      </a:r>
                      <a:r>
                        <a:rPr lang="en-US" dirty="0" smtClean="0"/>
                        <a:t> so</a:t>
                      </a:r>
                      <a:r>
                        <a:rPr lang="en-US" baseline="0" dirty="0" smtClean="0"/>
                        <a:t>=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baseline="0" dirty="0" smtClean="0"/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so--;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--so;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47958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28599" y="1905000"/>
          <a:ext cx="8686801" cy="3053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Toán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tử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Ví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dụ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Tương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tự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= 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+=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+= 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= x +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-=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-= 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= x -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*=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*= 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=</a:t>
                      </a:r>
                      <a:r>
                        <a:rPr lang="en-US" baseline="0" dirty="0" smtClean="0"/>
                        <a:t> x * y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**=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**= 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= x **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/=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/= 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= x /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%=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%= 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= x %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63894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28599" y="1905000"/>
          <a:ext cx="8686801" cy="4297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0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6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Toán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tử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Giải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thích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==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Bằng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nhau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về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giá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trị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===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Bằng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nhau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về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giá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trị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và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kiểu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dữ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liệu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!=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Không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bằng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nhau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về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giá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trị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!==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Không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bằng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nhau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về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giá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trị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hoặc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kiểu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dữ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liệu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Lớn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hơn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Bé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hơn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&gt;=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Lớn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hơn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hoặc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bằng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&lt;=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Bé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hơn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hoặc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bằng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?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Kiểm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tra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toán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tử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đúng</a:t>
                      </a:r>
                      <a:r>
                        <a:rPr lang="en-US" baseline="0" dirty="0" smtClean="0">
                          <a:effectLst/>
                        </a:rPr>
                        <a:t> hay </a:t>
                      </a:r>
                      <a:r>
                        <a:rPr lang="en-US" baseline="0" dirty="0" err="1" smtClean="0">
                          <a:effectLst/>
                        </a:rPr>
                        <a:t>sai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8374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28599" y="1905000"/>
          <a:ext cx="8686801" cy="2590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0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6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Toán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tử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Giải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thích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&amp;&amp;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Trả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về</a:t>
                      </a:r>
                      <a:r>
                        <a:rPr lang="en-US" baseline="0" dirty="0" smtClean="0">
                          <a:effectLst/>
                        </a:rPr>
                        <a:t> true </a:t>
                      </a:r>
                      <a:r>
                        <a:rPr lang="en-US" baseline="0" dirty="0" err="1" smtClean="0">
                          <a:effectLst/>
                        </a:rPr>
                        <a:t>nếu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cả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vế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trái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và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phải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đều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đúng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||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Trả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về</a:t>
                      </a:r>
                      <a:r>
                        <a:rPr lang="en-US" baseline="0" dirty="0" smtClean="0">
                          <a:effectLst/>
                        </a:rPr>
                        <a:t> true </a:t>
                      </a:r>
                      <a:r>
                        <a:rPr lang="en-US" baseline="0" dirty="0" err="1" smtClean="0">
                          <a:effectLst/>
                        </a:rPr>
                        <a:t>nếu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vế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trái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hoặc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vế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phải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đúng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!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Trả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về</a:t>
                      </a:r>
                      <a:r>
                        <a:rPr lang="en-US" baseline="0" dirty="0" smtClean="0">
                          <a:effectLst/>
                        </a:rPr>
                        <a:t> true </a:t>
                      </a:r>
                      <a:r>
                        <a:rPr lang="en-US" baseline="0" dirty="0" err="1" smtClean="0">
                          <a:effectLst/>
                        </a:rPr>
                        <a:t>nếu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vế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phải</a:t>
                      </a:r>
                      <a:r>
                        <a:rPr lang="en-US" baseline="0" dirty="0" smtClean="0">
                          <a:effectLst/>
                        </a:rPr>
                        <a:t> false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typeof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Trả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về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kiểu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dữ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liệu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của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biến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intanceof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Trả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về</a:t>
                      </a:r>
                      <a:r>
                        <a:rPr lang="en-US" baseline="0" dirty="0" smtClean="0">
                          <a:effectLst/>
                        </a:rPr>
                        <a:t> true </a:t>
                      </a:r>
                      <a:r>
                        <a:rPr lang="en-US" baseline="0" dirty="0" err="1" smtClean="0">
                          <a:effectLst/>
                        </a:rPr>
                        <a:t>nếu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biến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là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thể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hiện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của</a:t>
                      </a:r>
                      <a:r>
                        <a:rPr lang="en-US" baseline="0" dirty="0" smtClean="0">
                          <a:effectLst/>
                        </a:rPr>
                        <a:t> 1 object </a:t>
                      </a:r>
                      <a:r>
                        <a:rPr lang="en-US" baseline="0" dirty="0" err="1" smtClean="0">
                          <a:effectLst/>
                        </a:rPr>
                        <a:t>khác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92158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1.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for,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 VÍ DỤ: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203792"/>
            <a:ext cx="4857750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541461"/>
            <a:ext cx="4248150" cy="67627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410200" y="5761003"/>
            <a:ext cx="838200" cy="3810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5562600"/>
            <a:ext cx="7715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281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2.   Break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dừng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ngay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21" y="2971798"/>
            <a:ext cx="4905375" cy="166687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257800" y="3614737"/>
            <a:ext cx="838200" cy="3810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3667124"/>
            <a:ext cx="5048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0430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3.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while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while,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483" y="2626709"/>
            <a:ext cx="2933700" cy="704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038600"/>
            <a:ext cx="4953000" cy="2152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4683651"/>
            <a:ext cx="857250" cy="7620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581650" y="4853368"/>
            <a:ext cx="838200" cy="3810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7178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4.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if/else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if/else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 1: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331" y="3657600"/>
            <a:ext cx="5248275" cy="1085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182" y="5410200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3722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5"/>
          <p:cNvSpPr txBox="1">
            <a:spLocks/>
          </p:cNvSpPr>
          <p:nvPr/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smtClean="0"/>
              <a:t>NỘI DUNG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22366" y="2209800"/>
            <a:ext cx="591354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 smtClean="0"/>
              <a:t>Giới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thiệu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về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Javascript</a:t>
            </a:r>
            <a:endParaRPr lang="en-US" sz="3200" b="1" dirty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 smtClean="0"/>
              <a:t>Biến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trong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Javascript</a:t>
            </a:r>
            <a:endParaRPr lang="en-US" sz="3200" b="1" dirty="0" smtClean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 smtClean="0"/>
              <a:t>Kiểu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dữ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liệu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trong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Javascript</a:t>
            </a:r>
            <a:endParaRPr lang="en-US" sz="3200" b="1" dirty="0" smtClean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 smtClean="0"/>
              <a:t>Toán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tử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trong</a:t>
            </a:r>
            <a:r>
              <a:rPr lang="en-US" sz="3200" b="1" dirty="0" smtClean="0"/>
              <a:t> Java script</a:t>
            </a:r>
            <a:endParaRPr lang="en-US" sz="3200" b="1" dirty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 smtClean="0"/>
              <a:t>Vòng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lặp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và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câu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lệnh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điều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kiện</a:t>
            </a:r>
            <a:endParaRPr lang="en-US" sz="3200" b="1" dirty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err="1"/>
              <a:t>Thực</a:t>
            </a:r>
            <a:r>
              <a:rPr lang="en-US" sz="3200" b="1" dirty="0"/>
              <a:t> </a:t>
            </a:r>
            <a:r>
              <a:rPr lang="en-US" sz="3200" b="1" dirty="0" err="1" smtClean="0"/>
              <a:t>hành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1046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4.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if/else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 3: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702629"/>
            <a:ext cx="4924425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69" y="2209800"/>
            <a:ext cx="59150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8871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5.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switch/case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if/else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switch/case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if/else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505200"/>
            <a:ext cx="35528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595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5.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switch/case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90800"/>
            <a:ext cx="46958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5464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6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10.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16.</a:t>
            </a:r>
          </a:p>
        </p:txBody>
      </p:sp>
    </p:spTree>
    <p:extLst>
      <p:ext uri="{BB962C8B-B14F-4D97-AF65-F5344CB8AC3E}">
        <p14:creationId xmlns:p14="http://schemas.microsoft.com/office/powerpoint/2010/main" val="72908848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6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  </a:t>
            </a:r>
            <a:r>
              <a:rPr lang="vi-VN" sz="2400" b="1" dirty="0">
                <a:solidFill>
                  <a:srgbClr val="FF0000"/>
                </a:solidFill>
                <a:cs typeface="Arial" panose="020B0604020202020204" pitchFamily="34" charset="0"/>
              </a:rPr>
              <a:t>Viết </a:t>
            </a:r>
            <a:r>
              <a:rPr lang="vi-VN" sz="24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chương trình xếp hạng </a:t>
            </a:r>
            <a:r>
              <a:rPr lang="vi-VN" sz="2400" b="1" dirty="0">
                <a:solidFill>
                  <a:srgbClr val="FF0000"/>
                </a:solidFill>
                <a:cs typeface="Arial" panose="020B0604020202020204" pitchFamily="34" charset="0"/>
              </a:rPr>
              <a:t>học lực của học sinh dựa trên các điểm bài kiểm tra, điểm thi giữa kỳ, điểm thi cuối kỳ. Nếu:</a:t>
            </a:r>
          </a:p>
          <a:p>
            <a:pPr lvl="1"/>
            <a:endParaRPr lang="vi-VN" sz="24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vi-VN" sz="1200" dirty="0" smtClean="0">
                <a:cs typeface="Arial" panose="020B0604020202020204" pitchFamily="34" charset="0"/>
              </a:rPr>
              <a:t>Điểm </a:t>
            </a:r>
            <a:r>
              <a:rPr lang="vi-VN" sz="1200" dirty="0">
                <a:cs typeface="Arial" panose="020B0604020202020204" pitchFamily="34" charset="0"/>
              </a:rPr>
              <a:t>trung bình &gt;= 9.0 là hạng A</a:t>
            </a:r>
            <a:r>
              <a:rPr lang="vi-VN" sz="1200" dirty="0" smtClean="0">
                <a:cs typeface="Arial" panose="020B0604020202020204" pitchFamily="34" charset="0"/>
              </a:rPr>
              <a:t>.</a:t>
            </a:r>
            <a:endParaRPr lang="en-US" sz="1200" dirty="0" smtClean="0"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vi-VN" sz="1200" dirty="0" smtClean="0">
                <a:cs typeface="Arial" panose="020B0604020202020204" pitchFamily="34" charset="0"/>
              </a:rPr>
              <a:t>Điểm </a:t>
            </a:r>
            <a:r>
              <a:rPr lang="vi-VN" sz="1200" dirty="0">
                <a:cs typeface="Arial" panose="020B0604020202020204" pitchFamily="34" charset="0"/>
              </a:rPr>
              <a:t>trung bình &gt;=7.0 và &lt; 9.0 là hạng </a:t>
            </a:r>
            <a:r>
              <a:rPr lang="vi-VN" sz="1200" dirty="0" smtClean="0">
                <a:cs typeface="Arial" panose="020B0604020202020204" pitchFamily="34" charset="0"/>
              </a:rPr>
              <a:t>B</a:t>
            </a:r>
            <a:endParaRPr lang="en-US" sz="1200" dirty="0" smtClean="0"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vi-VN" sz="1200" dirty="0" smtClean="0">
                <a:cs typeface="Arial" panose="020B0604020202020204" pitchFamily="34" charset="0"/>
              </a:rPr>
              <a:t>Điểm </a:t>
            </a:r>
            <a:r>
              <a:rPr lang="vi-VN" sz="1200" dirty="0">
                <a:cs typeface="Arial" panose="020B0604020202020204" pitchFamily="34" charset="0"/>
              </a:rPr>
              <a:t>trung bình &gt;=5.0 và &lt; 7.0 là hạng </a:t>
            </a:r>
            <a:r>
              <a:rPr lang="vi-VN" sz="1200" dirty="0" smtClean="0">
                <a:cs typeface="Arial" panose="020B0604020202020204" pitchFamily="34" charset="0"/>
              </a:rPr>
              <a:t>C</a:t>
            </a:r>
            <a:endParaRPr lang="en-US" sz="1200" dirty="0" smtClean="0"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vi-VN" sz="1200" dirty="0" smtClean="0">
                <a:cs typeface="Arial" panose="020B0604020202020204" pitchFamily="34" charset="0"/>
              </a:rPr>
              <a:t>Điểm </a:t>
            </a:r>
            <a:r>
              <a:rPr lang="vi-VN" sz="1200" dirty="0">
                <a:cs typeface="Arial" panose="020B0604020202020204" pitchFamily="34" charset="0"/>
              </a:rPr>
              <a:t>trung bình &lt;5.0 là hạng </a:t>
            </a:r>
            <a:r>
              <a:rPr lang="vi-VN" sz="1200" dirty="0" smtClean="0">
                <a:cs typeface="Arial" panose="020B0604020202020204" pitchFamily="34" charset="0"/>
              </a:rPr>
              <a:t>F</a:t>
            </a:r>
            <a:endParaRPr lang="en-US" sz="1200" dirty="0" smtClean="0">
              <a:cs typeface="Arial" panose="020B0604020202020204" pitchFamily="34" charset="0"/>
            </a:endParaRPr>
          </a:p>
          <a:p>
            <a:pPr lvl="1"/>
            <a:endParaRPr lang="en-US" sz="2400" dirty="0">
              <a:cs typeface="Arial" panose="020B0604020202020204" pitchFamily="34" charset="0"/>
            </a:endParaRPr>
          </a:p>
          <a:p>
            <a:r>
              <a:rPr lang="en-US" sz="1600" dirty="0" smtClean="0"/>
              <a:t>[</a:t>
            </a:r>
            <a:endParaRPr lang="en-US" sz="1600" dirty="0"/>
          </a:p>
          <a:p>
            <a:r>
              <a:rPr lang="en-US" sz="1600" dirty="0"/>
              <a:t>                {"ten": "Nguyen Van A", "diem": 2},</a:t>
            </a:r>
          </a:p>
          <a:p>
            <a:r>
              <a:rPr lang="en-US" sz="1600" dirty="0"/>
              <a:t>                {"ten": "Nguyen Van B", "diem": 8},</a:t>
            </a:r>
          </a:p>
          <a:p>
            <a:r>
              <a:rPr lang="en-US" sz="1600" dirty="0"/>
              <a:t>                {"ten": "Nguyen Van C", "diem": 6},</a:t>
            </a:r>
          </a:p>
          <a:p>
            <a:r>
              <a:rPr lang="en-US" sz="1600" dirty="0"/>
              <a:t>                {"ten": "Nguyen Van D", "diem": 9},</a:t>
            </a:r>
          </a:p>
          <a:p>
            <a:r>
              <a:rPr lang="en-US" sz="1600" dirty="0"/>
              <a:t>                {"ten": "Nguyen Van E", "diem": 7},</a:t>
            </a:r>
          </a:p>
          <a:p>
            <a:r>
              <a:rPr lang="en-US" sz="1600" dirty="0"/>
              <a:t>                {"ten": "Nguyen Van F", "diem": 2}</a:t>
            </a:r>
          </a:p>
          <a:p>
            <a:r>
              <a:rPr lang="en-US" sz="1600" dirty="0"/>
              <a:t> </a:t>
            </a:r>
            <a:r>
              <a:rPr lang="en-US" sz="1600" dirty="0" smtClean="0"/>
              <a:t>]</a:t>
            </a:r>
          </a:p>
          <a:p>
            <a:endParaRPr lang="en-US" sz="1600" dirty="0"/>
          </a:p>
          <a:p>
            <a:r>
              <a:rPr lang="en-US" sz="1600" dirty="0" smtClean="0"/>
              <a:t>Vi du in </a:t>
            </a:r>
            <a:r>
              <a:rPr lang="en-US" sz="1600" dirty="0" err="1" smtClean="0"/>
              <a:t>ra</a:t>
            </a:r>
            <a:r>
              <a:rPr lang="en-US" sz="1600" dirty="0" smtClean="0"/>
              <a:t>: Nguyen Van A: hang F</a:t>
            </a:r>
            <a:endParaRPr lang="en-US" sz="1600" dirty="0"/>
          </a:p>
          <a:p>
            <a:pPr marL="800100" lvl="1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137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6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3:  </a:t>
            </a:r>
            <a:r>
              <a:rPr lang="vi-VN" sz="2400" b="1" dirty="0">
                <a:solidFill>
                  <a:srgbClr val="FF0000"/>
                </a:solidFill>
                <a:cs typeface="Arial" panose="020B0604020202020204" pitchFamily="34" charset="0"/>
              </a:rPr>
              <a:t>Viết chương trình </a:t>
            </a:r>
            <a:r>
              <a:rPr lang="vi-VN" sz="24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tính </a:t>
            </a:r>
            <a:r>
              <a:rPr lang="vi-VN" sz="2400" b="1" dirty="0">
                <a:solidFill>
                  <a:srgbClr val="FF0000"/>
                </a:solidFill>
                <a:cs typeface="Arial" panose="020B0604020202020204" pitchFamily="34" charset="0"/>
              </a:rPr>
              <a:t>cước điện thoại bàn cho một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cuộc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với </a:t>
            </a:r>
            <a:r>
              <a:rPr lang="vi-VN" sz="2400" b="1" dirty="0">
                <a:solidFill>
                  <a:srgbClr val="FF0000"/>
                </a:solidFill>
                <a:cs typeface="Arial" panose="020B0604020202020204" pitchFamily="34" charset="0"/>
              </a:rPr>
              <a:t>các thông số như sau:</a:t>
            </a:r>
          </a:p>
          <a:p>
            <a:pPr lvl="1"/>
            <a:endParaRPr lang="vi-VN" sz="24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vi-VN" sz="2400" dirty="0" smtClean="0">
                <a:cs typeface="Arial" panose="020B0604020202020204" pitchFamily="34" charset="0"/>
              </a:rPr>
              <a:t>Phí </a:t>
            </a:r>
            <a:r>
              <a:rPr lang="vi-VN" sz="2400" dirty="0">
                <a:cs typeface="Arial" panose="020B0604020202020204" pitchFamily="34" charset="0"/>
              </a:rPr>
              <a:t>thuê bao bắt buộc là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nghìn</a:t>
            </a:r>
            <a:r>
              <a:rPr lang="vi-VN" sz="2400" dirty="0" smtClean="0">
                <a:cs typeface="Arial" panose="020B0604020202020204" pitchFamily="34" charset="0"/>
              </a:rPr>
              <a:t>.</a:t>
            </a:r>
            <a:endParaRPr lang="en-US" sz="2400" dirty="0" smtClean="0"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vi-VN" sz="2400" dirty="0" smtClean="0">
                <a:cs typeface="Arial" panose="020B0604020202020204" pitchFamily="34" charset="0"/>
              </a:rPr>
              <a:t>600 </a:t>
            </a:r>
            <a:r>
              <a:rPr lang="vi-VN" sz="2400" dirty="0">
                <a:cs typeface="Arial" panose="020B0604020202020204" pitchFamily="34" charset="0"/>
              </a:rPr>
              <a:t>đồng cho mỗi phút gọi của 50 phút đầu tiên</a:t>
            </a:r>
            <a:r>
              <a:rPr lang="vi-VN" sz="2400" dirty="0" smtClean="0">
                <a:cs typeface="Arial" panose="020B0604020202020204" pitchFamily="34" charset="0"/>
              </a:rPr>
              <a:t>.</a:t>
            </a:r>
            <a:endParaRPr lang="en-US" sz="2400" dirty="0" smtClean="0"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vi-VN" sz="2400" dirty="0" smtClean="0">
                <a:cs typeface="Arial" panose="020B0604020202020204" pitchFamily="34" charset="0"/>
              </a:rPr>
              <a:t>400 </a:t>
            </a:r>
            <a:r>
              <a:rPr lang="vi-VN" sz="2400" dirty="0">
                <a:cs typeface="Arial" panose="020B0604020202020204" pitchFamily="34" charset="0"/>
              </a:rPr>
              <a:t>đồng cho mỗi phút gọi của 150 phút tiếp theo</a:t>
            </a:r>
            <a:r>
              <a:rPr lang="vi-VN" sz="2400" dirty="0" smtClean="0">
                <a:cs typeface="Arial" panose="020B0604020202020204" pitchFamily="34" charset="0"/>
              </a:rPr>
              <a:t>.</a:t>
            </a:r>
            <a:endParaRPr lang="en-US" sz="2400" dirty="0" smtClean="0"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vi-VN" sz="2400" dirty="0" smtClean="0">
                <a:cs typeface="Arial" panose="020B0604020202020204" pitchFamily="34" charset="0"/>
              </a:rPr>
              <a:t>200 </a:t>
            </a:r>
            <a:r>
              <a:rPr lang="vi-VN" sz="2400" dirty="0">
                <a:cs typeface="Arial" panose="020B0604020202020204" pitchFamily="34" charset="0"/>
              </a:rPr>
              <a:t>đồng cho bất kỳ phút gọi nào sau 200 phút đầu tiên</a:t>
            </a:r>
            <a:r>
              <a:rPr lang="vi-VN" sz="2400" dirty="0" smtClean="0"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thoi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goi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so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ung</a:t>
            </a:r>
            <a:endParaRPr lang="en-US" sz="240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26819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60714" y="1682831"/>
            <a:ext cx="6705600" cy="1447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đem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657600"/>
            <a:ext cx="6114615" cy="2805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255944"/>
            <a:ext cx="2419350" cy="8382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741817" y="4484544"/>
            <a:ext cx="838200" cy="3810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8945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1.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43000" y="2667000"/>
            <a:ext cx="6781800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trượng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53163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2.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58413"/>
            <a:ext cx="1781175" cy="866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9334" y="3810000"/>
            <a:ext cx="91533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vi block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block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block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384317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3.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618468"/>
            <a:ext cx="3019425" cy="876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629176"/>
            <a:ext cx="679545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In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document.write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console.log()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alert()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7702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5.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constant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constant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suốt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constant, ta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constant,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buộc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20" y="3657600"/>
            <a:ext cx="84296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4400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6.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gạch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0-9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gọn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vẫn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2479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1.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(string):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nháy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kép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nháy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(number):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dương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true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false</a:t>
            </a:r>
          </a:p>
          <a:p>
            <a:pPr marL="342900" indent="-34290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2918310"/>
            <a:ext cx="3467100" cy="88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146" y="4308647"/>
            <a:ext cx="2724150" cy="866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383" y="5808045"/>
            <a:ext cx="2733675" cy="8667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33600" y="6248400"/>
            <a:ext cx="228600" cy="1546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7900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1652</Words>
  <Application>Microsoft Office PowerPoint</Application>
  <PresentationFormat>On-screen Show (4:3)</PresentationFormat>
  <Paragraphs>320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365</cp:revision>
  <dcterms:created xsi:type="dcterms:W3CDTF">2017-04-12T14:41:05Z</dcterms:created>
  <dcterms:modified xsi:type="dcterms:W3CDTF">2021-10-03T08:42:32Z</dcterms:modified>
</cp:coreProperties>
</file>