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4" r:id="rId5"/>
    <p:sldId id="280" r:id="rId6"/>
    <p:sldId id="270" r:id="rId7"/>
    <p:sldId id="271" r:id="rId8"/>
    <p:sldId id="278" r:id="rId9"/>
    <p:sldId id="279" r:id="rId10"/>
    <p:sldId id="281" r:id="rId11"/>
    <p:sldId id="259" r:id="rId12"/>
    <p:sldId id="282" r:id="rId13"/>
    <p:sldId id="273" r:id="rId14"/>
    <p:sldId id="274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  <p14:sldId id="257"/>
          </p14:sldIdLst>
        </p14:section>
        <p14:section name="Untitled Section" id="{3E20A21F-35B3-4F62-B0F0-7446A643334F}">
          <p14:sldIdLst>
            <p14:sldId id="258"/>
            <p14:sldId id="284"/>
            <p14:sldId id="280"/>
            <p14:sldId id="270"/>
            <p14:sldId id="271"/>
            <p14:sldId id="278"/>
            <p14:sldId id="279"/>
            <p14:sldId id="281"/>
            <p14:sldId id="259"/>
            <p14:sldId id="28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kyong.com/java/how-to-set-java_home-on-windows-1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eclipse.org/download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NVLONG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615" y="1685395"/>
            <a:ext cx="4576765" cy="45767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48009" y="1192951"/>
            <a:ext cx="664797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40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quen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AutoNum type="arabicPeriod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compiler?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(Assembly):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chia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33293"/>
      </p:ext>
    </p:extLst>
  </p:cSld>
  <p:clrMapOvr>
    <a:masterClrMapping/>
  </p:clrMapOvr>
  <p:transition spd="slow">
    <p:pull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0633" y="1844636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(OOP):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Object.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30116" y="3581400"/>
            <a:ext cx="1274433" cy="1066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 </a:t>
            </a:r>
            <a:r>
              <a:rPr lang="en-US" dirty="0" err="1">
                <a:solidFill>
                  <a:schemeClr val="tx1"/>
                </a:solidFill>
              </a:rPr>
              <a:t>mèo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86400" y="5334000"/>
            <a:ext cx="1447800" cy="8382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Đi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nhảy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ăn</a:t>
            </a:r>
            <a:r>
              <a:rPr lang="en-US" dirty="0">
                <a:solidFill>
                  <a:schemeClr val="tx1"/>
                </a:solidFill>
              </a:rPr>
              <a:t>, …</a:t>
            </a:r>
          </a:p>
        </p:txBody>
      </p:sp>
      <p:sp>
        <p:nvSpPr>
          <p:cNvPr id="12" name="Oval 11"/>
          <p:cNvSpPr/>
          <p:nvPr/>
        </p:nvSpPr>
        <p:spPr>
          <a:xfrm>
            <a:off x="2133600" y="5282711"/>
            <a:ext cx="1544967" cy="9407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Mắt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mũi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miệng</a:t>
            </a:r>
            <a:r>
              <a:rPr lang="en-US" dirty="0">
                <a:solidFill>
                  <a:schemeClr val="tx1"/>
                </a:solidFill>
              </a:rPr>
              <a:t>, …</a:t>
            </a:r>
          </a:p>
        </p:txBody>
      </p:sp>
      <p:cxnSp>
        <p:nvCxnSpPr>
          <p:cNvPr id="14" name="Straight Arrow Connector 13"/>
          <p:cNvCxnSpPr>
            <a:stCxn id="7" idx="4"/>
            <a:endCxn id="12" idx="0"/>
          </p:cNvCxnSpPr>
          <p:nvPr/>
        </p:nvCxnSpPr>
        <p:spPr>
          <a:xfrm flipH="1">
            <a:off x="2906084" y="4648200"/>
            <a:ext cx="1661249" cy="634511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11" idx="0"/>
          </p:cNvCxnSpPr>
          <p:nvPr/>
        </p:nvCxnSpPr>
        <p:spPr>
          <a:xfrm>
            <a:off x="4567333" y="4648200"/>
            <a:ext cx="1642967" cy="68580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1013" y="391468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7057" y="5568433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86600" y="5553778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, </a:t>
            </a:r>
          </a:p>
          <a:p>
            <a:r>
              <a:rPr lang="en-US" dirty="0" err="1"/>
              <a:t>hành</a:t>
            </a:r>
            <a:r>
              <a:rPr lang="en-US" dirty="0"/>
              <a:t> vi</a:t>
            </a:r>
          </a:p>
        </p:txBody>
      </p:sp>
    </p:spTree>
    <p:extLst>
      <p:ext uri="{BB962C8B-B14F-4D97-AF65-F5344CB8AC3E}">
        <p14:creationId xmlns:p14="http://schemas.microsoft.com/office/powerpoint/2010/main" val="2680949461"/>
      </p:ext>
    </p:extLst>
  </p:cSld>
  <p:clrMapOvr>
    <a:masterClrMapping/>
  </p:clrMapOvr>
  <p:transition spd="slow">
    <p:pull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0633" y="1844636"/>
            <a:ext cx="81534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 Ô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tô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Chiếc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laptop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 Con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mèo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vi</a:t>
            </a:r>
          </a:p>
        </p:txBody>
      </p:sp>
    </p:spTree>
    <p:extLst>
      <p:ext uri="{BB962C8B-B14F-4D97-AF65-F5344CB8AC3E}">
        <p14:creationId xmlns:p14="http://schemas.microsoft.com/office/powerpoint/2010/main" val="363602415"/>
      </p:ext>
    </p:extLst>
  </p:cSld>
  <p:clrMapOvr>
    <a:masterClrMapping/>
  </p:clrMapOvr>
  <p:transition spd="slow">
    <p:pull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(encapsulation)</a:t>
            </a:r>
          </a:p>
          <a:p>
            <a:pPr marL="800100" lvl="1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thừa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(inheritance)</a:t>
            </a:r>
          </a:p>
          <a:p>
            <a:pPr marL="800100" lvl="1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(polymorphism)</a:t>
            </a:r>
          </a:p>
          <a:p>
            <a:pPr marL="800100" lvl="1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(abstraction)</a:t>
            </a:r>
          </a:p>
        </p:txBody>
      </p:sp>
    </p:spTree>
    <p:extLst>
      <p:ext uri="{BB962C8B-B14F-4D97-AF65-F5344CB8AC3E}">
        <p14:creationId xmlns:p14="http://schemas.microsoft.com/office/powerpoint/2010/main" val="673871903"/>
      </p:ext>
    </p:extLst>
  </p:cSld>
  <p:clrMapOvr>
    <a:masterClrMapping/>
  </p:clrMapOvr>
  <p:transition spd="slow">
    <p:pull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CORE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00" y="800926"/>
            <a:ext cx="913719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AutoShape 2" descr="Image result for học sinh chib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4" descr="Image result for học sinh chibi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6" descr="Image result for học sinh chibi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3734" y="1539590"/>
            <a:ext cx="85868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=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b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phep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nguoi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Y, a, b -&gt;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3419566439"/>
      </p:ext>
    </p:extLst>
  </p:cSld>
  <p:clrMapOvr>
    <a:masterClrMapping/>
  </p:clrMapOvr>
  <p:transition spd="slow">
    <p:pull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CORE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00" y="800926"/>
            <a:ext cx="913719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AutoShape 2" descr="Image result for học sinh chib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4" descr="Image result for học sinh chibi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6" descr="Image result for học sinh chibi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3734" y="1539590"/>
            <a:ext cx="85868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vi,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nguoi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-&gt;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tich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221570"/>
      </p:ext>
    </p:extLst>
  </p:cSld>
  <p:clrMapOvr>
    <a:masterClrMapping/>
  </p:clrMapOvr>
  <p:transition spd="slow">
    <p:pull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CORE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  <a:p>
            <a:endParaRPr lang="en-US" sz="12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00" y="800926"/>
            <a:ext cx="913719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AutoShape 2" descr="Image result for học sinh chib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4" descr="Image result for học sinh chibi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6" descr="Image result for học sinh chibi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3734" y="1539590"/>
            <a:ext cx="85868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rút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ATM.</a:t>
            </a: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cầm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ATM,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ATM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7913692"/>
      </p:ext>
    </p:extLst>
  </p:cSld>
  <p:clrMapOvr>
    <a:masterClrMapping/>
  </p:clrMapOvr>
  <p:transition spd="slow">
    <p:pull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CORE</a:t>
            </a:r>
          </a:p>
          <a:p>
            <a:r>
              <a:rPr lang="en-US" sz="1200" b="1" i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 soạn:</a:t>
            </a:r>
            <a:r>
              <a:rPr lang="en-US" sz="12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GV. Nguyễn Văn Thành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00" y="800926"/>
            <a:ext cx="913719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AutoShape 2" descr="Image result for học sinh chib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4" descr="Image result for học sinh chibi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6" descr="Image result for học sinh chibi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3734" y="1539590"/>
            <a:ext cx="8586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game flappy bird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game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rắn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săn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mồi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59744"/>
      </p:ext>
    </p:extLst>
  </p:cSld>
  <p:clrMapOvr>
    <a:masterClrMapping/>
  </p:clrMapOvr>
  <p:transition spd="slow"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algn="l"/>
            <a:r>
              <a:rPr lang="en-US" b="1" dirty="0"/>
              <a:t>NỘI DUNG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b="1" dirty="0" err="1"/>
              <a:t>Cài</a:t>
            </a:r>
            <a:r>
              <a:rPr lang="en-US" b="1" dirty="0"/>
              <a:t> </a:t>
            </a:r>
            <a:r>
              <a:rPr lang="en-US" b="1" dirty="0" err="1"/>
              <a:t>đặt</a:t>
            </a:r>
            <a:r>
              <a:rPr lang="en-US" b="1" dirty="0"/>
              <a:t> </a:t>
            </a:r>
            <a:r>
              <a:rPr lang="en-US" b="1" dirty="0" err="1"/>
              <a:t>môi</a:t>
            </a:r>
            <a:r>
              <a:rPr lang="en-US" b="1" dirty="0"/>
              <a:t> </a:t>
            </a:r>
            <a:r>
              <a:rPr lang="en-US" b="1" dirty="0" err="1"/>
              <a:t>trường</a:t>
            </a:r>
            <a:endParaRPr lang="en-US" b="1" dirty="0"/>
          </a:p>
          <a:p>
            <a:pPr marL="571500" indent="-571500">
              <a:buFont typeface="+mj-lt"/>
              <a:buAutoNum type="romanUcPeriod"/>
            </a:pP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java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hướng</a:t>
            </a:r>
            <a:r>
              <a:rPr lang="en-US" b="1" dirty="0"/>
              <a:t> </a:t>
            </a:r>
            <a:r>
              <a:rPr lang="en-US" b="1" dirty="0" err="1"/>
              <a:t>đối</a:t>
            </a:r>
            <a:r>
              <a:rPr lang="en-US" b="1" dirty="0"/>
              <a:t> </a:t>
            </a:r>
            <a:r>
              <a:rPr lang="en-US" b="1" dirty="0" err="1"/>
              <a:t>tượng</a:t>
            </a:r>
            <a:endParaRPr lang="en-US" b="1" dirty="0"/>
          </a:p>
          <a:p>
            <a:pPr marL="571500" indent="-571500">
              <a:buFont typeface="+mj-lt"/>
              <a:buAutoNum type="romanUcPeriod"/>
            </a:pP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hành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9754588"/>
      </p:ext>
    </p:extLst>
  </p:cSld>
  <p:clrMapOvr>
    <a:masterClrMapping/>
  </p:clrMapOvr>
  <p:transition spd="slow"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JVM, JRE, JDK, 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745397"/>
            <a:ext cx="8305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JVM: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virtual machine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Java,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JRE: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runtime environment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JDK: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development kit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ide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Eclipse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Intellij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JDK8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Download jdk17 :https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://www.oracle.com/java/technologies/downloads/#jdk17-windows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://mkyong.com/java/how-to-set-java_home-on-windows-10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Eclipse: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https://www.eclipse.org/downloads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https://vietjack.com/java/chuong_trinh_java_dau_tien_hello_world.jsp</a:t>
            </a:r>
          </a:p>
        </p:txBody>
      </p:sp>
    </p:spTree>
    <p:extLst>
      <p:ext uri="{BB962C8B-B14F-4D97-AF65-F5344CB8AC3E}">
        <p14:creationId xmlns:p14="http://schemas.microsoft.com/office/powerpoint/2010/main" val="633253536"/>
      </p:ext>
    </p:extLst>
  </p:cSld>
  <p:clrMapOvr>
    <a:masterClrMapping/>
  </p:clrMapOvr>
  <p:transition spd="slow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JVM, JRE, JDK,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Chon dung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phien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ban eclipse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858" y="2249137"/>
            <a:ext cx="468734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1333"/>
      </p:ext>
    </p:extLst>
  </p:cSld>
  <p:clrMapOvr>
    <a:masterClrMapping/>
  </p:clrMapOvr>
  <p:transition spd="slow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95" y="1981200"/>
            <a:ext cx="87534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64749"/>
      </p:ext>
    </p:extLst>
  </p:cSld>
  <p:clrMapOvr>
    <a:masterClrMapping/>
  </p:clrMapOvr>
  <p:transition spd="slow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thủy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22860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byte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3434114630"/>
      </p:ext>
    </p:extLst>
  </p:cSld>
  <p:clrMapOvr>
    <a:masterClrMapping/>
  </p:clrMapOvr>
  <p:transition spd="slow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2860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JAVA: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String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Integer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Long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Short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Double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Float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Char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Array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…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548720309"/>
      </p:ext>
    </p:extLst>
  </p:cSld>
  <p:clrMapOvr>
    <a:masterClrMapping/>
  </p:clrMapOvr>
  <p:transition spd="slow"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local,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global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286000"/>
            <a:ext cx="8305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local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code block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block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block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hay block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access modifiers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Bien final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346834"/>
      </p:ext>
    </p:extLst>
  </p:cSld>
  <p:clrMapOvr>
    <a:masterClrMapping/>
  </p:clrMapOvr>
  <p:transition spd="slow"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(access modifiers)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2860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JAVA: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String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Integer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Long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Short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Double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Float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Char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Array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…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729374826"/>
      </p:ext>
    </p:extLst>
  </p:cSld>
  <p:clrMapOvr>
    <a:masterClrMapping/>
  </p:clrMapOvr>
  <p:transition spd="slow">
    <p:pull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1023</Words>
  <Application>Microsoft Office PowerPoint</Application>
  <PresentationFormat>On-screen Show (4:3)</PresentationFormat>
  <Paragraphs>164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Symbol</vt:lpstr>
      <vt:lpstr>Office Theme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Ben</cp:lastModifiedBy>
  <cp:revision>282</cp:revision>
  <dcterms:created xsi:type="dcterms:W3CDTF">2017-04-12T14:41:05Z</dcterms:created>
  <dcterms:modified xsi:type="dcterms:W3CDTF">2021-12-05T14:26:56Z</dcterms:modified>
</cp:coreProperties>
</file>