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E3125E-89BA-4B35-AD57-344C0813C984}">
          <p14:sldIdLst>
            <p14:sldId id="256"/>
          </p14:sldIdLst>
        </p14:section>
        <p14:section name="Untitled Section" id="{3E20A21F-35B3-4F62-B0F0-7446A643334F}">
          <p14:sldIdLst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7B13"/>
    <a:srgbClr val="908F7C"/>
    <a:srgbClr val="D1D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81" autoAdjust="0"/>
    <p:restoredTop sz="94660"/>
  </p:normalViewPr>
  <p:slideViewPr>
    <p:cSldViewPr>
      <p:cViewPr>
        <p:scale>
          <a:sx n="75" d="100"/>
          <a:sy n="75" d="100"/>
        </p:scale>
        <p:origin x="1504" y="-3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C2E1-7128-4CF3-932E-985565988C28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E2D15-B2DE-4435-8B44-57497A8A4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7144" y="1331452"/>
            <a:ext cx="84497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15: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95273" y="6400800"/>
            <a:ext cx="2672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VIÊN: NVLONG</a:t>
            </a:r>
          </a:p>
        </p:txBody>
      </p:sp>
    </p:spTree>
    <p:extLst>
      <p:ext uri="{BB962C8B-B14F-4D97-AF65-F5344CB8AC3E}">
        <p14:creationId xmlns:p14="http://schemas.microsoft.com/office/powerpoint/2010/main" val="2539245909"/>
      </p:ext>
    </p:extLst>
  </p:cSld>
  <p:clrMapOvr>
    <a:masterClrMapping/>
  </p:clrMapOvr>
  <p:transition spd="slow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romanUcPeriod"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front-end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981200"/>
            <a:ext cx="8382000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HTML: html, head, body, div, p, 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canvas, select-option, input, …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CSS: selector, color, background, border, display, position, float, font-size, font-family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JAVASCRIPT: DOM, function , pointer function, array, object, string, json, action, for, if/else, while…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JQUERY: function, foreach, each, array, action, selector,…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BOOTSTRAP: modal, col-, container, pagination, …</a:t>
            </a:r>
          </a:p>
        </p:txBody>
      </p:sp>
    </p:spTree>
    <p:extLst>
      <p:ext uri="{BB962C8B-B14F-4D97-AF65-F5344CB8AC3E}">
        <p14:creationId xmlns:p14="http://schemas.microsoft.com/office/powerpoint/2010/main" val="3181956858"/>
      </p:ext>
    </p:extLst>
  </p:cSld>
  <p:clrMapOvr>
    <a:masterClrMapping/>
  </p:clrMapOvr>
  <p:transition spd="slow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800600" y="17991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KHÓA HỌC JAVA WEB - FE</a:t>
            </a:r>
          </a:p>
          <a:p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Biên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1200" b="1" i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T3H</a:t>
            </a:r>
          </a:p>
        </p:txBody>
      </p:sp>
      <p:pic>
        <p:nvPicPr>
          <p:cNvPr id="5" name="Picture 5" descr="C:\Users\Admin\Desktop\tải xuố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" y="7937"/>
            <a:ext cx="3883433" cy="77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779991"/>
            <a:ext cx="9144000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9334" y="914400"/>
            <a:ext cx="91533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 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1500" y="1752600"/>
            <a:ext cx="819166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Website hướng dẫn làm đẹp.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áo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booking online</a:t>
            </a:r>
          </a:p>
          <a:p>
            <a:pPr marL="285750" indent="-285750"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hệ thống website thương mại điện tử kinh doanh ẩm thực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website thương mại điện tử bán đồ trang sức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Xây dựng Website bán hoa tươi online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Nam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tin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tức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đàn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415920564"/>
      </p:ext>
    </p:extLst>
  </p:cSld>
  <p:clrMapOvr>
    <a:masterClrMapping/>
  </p:clrMapOvr>
  <p:transition spd="slow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275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LongNguyen</cp:lastModifiedBy>
  <cp:revision>564</cp:revision>
  <dcterms:created xsi:type="dcterms:W3CDTF">2017-04-12T14:41:05Z</dcterms:created>
  <dcterms:modified xsi:type="dcterms:W3CDTF">2020-08-20T11:23:47Z</dcterms:modified>
</cp:coreProperties>
</file>