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3" y="2935853"/>
            <a:ext cx="3057527" cy="30575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7144" y="1331452"/>
            <a:ext cx="84497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84932"/>
            <a:ext cx="1981200" cy="27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514350" indent="-514350">
              <a:buAutoNum type="romanUcPeriod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http://html.thietkeweb43.com/mywebsite</a:t>
            </a:r>
            <a:r>
              <a:rPr lang="en-US" sz="24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4559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https://startbootstrap.github.io/startbootstrap-heroic-features/</a:t>
            </a:r>
            <a:endParaRPr lang="en-US" sz="2400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9317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514350" indent="-514350">
              <a:buAutoNum type="romanUcPeriod"/>
            </a:pPr>
            <a:endParaRPr lang="en-US" sz="2400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https://startbootstrap.com/previews/blog-post/</a:t>
            </a:r>
            <a:endParaRPr lang="en-US" sz="2400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8822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95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309</cp:revision>
  <dcterms:created xsi:type="dcterms:W3CDTF">2017-04-12T14:41:05Z</dcterms:created>
  <dcterms:modified xsi:type="dcterms:W3CDTF">2020-07-13T15:30:32Z</dcterms:modified>
</cp:coreProperties>
</file>