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1" r:id="rId5"/>
    <p:sldId id="282" r:id="rId6"/>
    <p:sldId id="286" r:id="rId7"/>
    <p:sldId id="287" r:id="rId8"/>
    <p:sldId id="283" r:id="rId9"/>
    <p:sldId id="284" r:id="rId10"/>
    <p:sldId id="28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  <p14:sldId id="257"/>
          </p14:sldIdLst>
        </p14:section>
        <p14:section name="Untitled Section" id="{3E20A21F-35B3-4F62-B0F0-7446A643334F}">
          <p14:sldIdLst>
            <p14:sldId id="258"/>
            <p14:sldId id="281"/>
            <p14:sldId id="282"/>
            <p14:sldId id="286"/>
            <p14:sldId id="287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NVLONG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615" y="1685395"/>
            <a:ext cx="4576765" cy="45767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27069" y="1192951"/>
            <a:ext cx="508985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40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2: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 </a:t>
            </a:r>
            <a:r>
              <a:rPr lang="en-US" sz="4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069874"/>
      </p:ext>
    </p:extLst>
  </p:cSld>
  <p:clrMapOvr>
    <a:masterClrMapping/>
  </p:clrMapOvr>
  <p:transition spd="slow"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algn="l"/>
            <a:r>
              <a:rPr lang="en-US" b="1" dirty="0"/>
              <a:t>NỘI DUNG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b="1" dirty="0" err="1"/>
              <a:t>Ôn</a:t>
            </a:r>
            <a:r>
              <a:rPr lang="en-US" b="1" dirty="0"/>
              <a:t> </a:t>
            </a:r>
            <a:r>
              <a:rPr lang="en-US" b="1" dirty="0" err="1"/>
              <a:t>lại</a:t>
            </a:r>
            <a:r>
              <a:rPr lang="en-US" b="1" dirty="0"/>
              <a:t> Object </a:t>
            </a:r>
            <a:r>
              <a:rPr lang="en-US" b="1" dirty="0" err="1"/>
              <a:t>và</a:t>
            </a:r>
            <a:r>
              <a:rPr lang="en-US" b="1" dirty="0"/>
              <a:t> class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hành</a:t>
            </a:r>
            <a:r>
              <a:rPr lang="en-US" b="1" dirty="0"/>
              <a:t> </a:t>
            </a:r>
            <a:r>
              <a:rPr lang="en-US" b="1" dirty="0" err="1"/>
              <a:t>tạo</a:t>
            </a:r>
            <a:r>
              <a:rPr lang="en-US" b="1" dirty="0"/>
              <a:t> Object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chất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OOP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hành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9754588"/>
      </p:ext>
    </p:extLst>
  </p:cSld>
  <p:clrMapOvr>
    <a:masterClrMapping/>
  </p:clrMapOvr>
  <p:transition spd="slow"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Ôn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295400" y="2209800"/>
            <a:ext cx="67818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(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thật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810000"/>
            <a:ext cx="561602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đôi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đôi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con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mắt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tóc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vi: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nhảy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bay,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bơi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253536"/>
      </p:ext>
    </p:extLst>
  </p:cSld>
  <p:clrMapOvr>
    <a:masterClrMapping/>
  </p:clrMapOvr>
  <p:transition spd="slow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Ôn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Class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295400" y="2438400"/>
            <a:ext cx="6781800" cy="1371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650993"/>
      </p:ext>
    </p:extLst>
  </p:cSld>
  <p:clrMapOvr>
    <a:masterClrMapping/>
  </p:clrMapOvr>
  <p:transition spd="slow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tam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+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tam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643480"/>
      </p:ext>
    </p:extLst>
  </p:cSld>
  <p:clrMapOvr>
    <a:masterClrMapping/>
  </p:clrMapOvr>
  <p:transition spd="slow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Laptop</a:t>
            </a: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camera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camera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 sim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dung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pin,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? Ram,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Laptop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Chip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(CPU), chip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họa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ram,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ổ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cứng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(HDD hay SSD),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pin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Liền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rời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dày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nặng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ổ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đĩa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37940"/>
      </p:ext>
    </p:extLst>
  </p:cSld>
  <p:clrMapOvr>
    <a:masterClrMapping/>
  </p:clrMapOvr>
  <p:transition spd="slow"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hien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menu: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dien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thoai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laptop.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Thoai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so 1: In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dien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thoai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thong minh</a:t>
            </a:r>
          </a:p>
          <a:p>
            <a:pPr marL="800100" lvl="1" indent="-342900">
              <a:buFontTx/>
              <a:buChar char="-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so 2: In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laptop</a:t>
            </a:r>
          </a:p>
          <a:p>
            <a:pPr marL="800100" lvl="1" indent="-342900">
              <a:buFontTx/>
              <a:buChar char="-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duoc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sap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1 -&gt; …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nguoi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in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man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thong tin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san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pham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thong tin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phep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chon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hoac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  <a:p>
            <a:pPr marL="800100" lvl="1" indent="-342900">
              <a:buFontTx/>
              <a:buChar char="-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Chon 0 de dung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trinh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266553"/>
      </p:ext>
    </p:extLst>
  </p:cSld>
  <p:clrMapOvr>
    <a:masterClrMapping/>
  </p:clrMapOvr>
  <p:transition spd="slow"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chuyến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bay: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Chuyến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bay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vé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(10.000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vé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(5000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vé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(2000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vé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Vé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bay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20%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ghế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trẻ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Vé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bay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50%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bay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20h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-&gt; 4h sang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ghế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lượt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Họ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chuyến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bay,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bay,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vé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vé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chuyến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bay</a:t>
            </a:r>
          </a:p>
        </p:txBody>
      </p:sp>
    </p:spTree>
    <p:extLst>
      <p:ext uri="{BB962C8B-B14F-4D97-AF65-F5344CB8AC3E}">
        <p14:creationId xmlns:p14="http://schemas.microsoft.com/office/powerpoint/2010/main" val="2171488779"/>
      </p:ext>
    </p:extLst>
  </p:cSld>
  <p:clrMapOvr>
    <a:masterClrMapping/>
  </p:clrMapOvr>
  <p:transition spd="slow"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OOP</a:t>
            </a: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21398" y="2180554"/>
            <a:ext cx="1429764" cy="914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thừa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48200" y="5030666"/>
            <a:ext cx="1447800" cy="8382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hình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371600" y="4444511"/>
            <a:ext cx="1526931" cy="88948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đóng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gói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49590" y="2917643"/>
            <a:ext cx="1524000" cy="914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trừu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tượng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715298"/>
      </p:ext>
    </p:extLst>
  </p:cSld>
  <p:clrMapOvr>
    <a:masterClrMapping/>
  </p:clrMapOvr>
  <p:transition spd="slow">
    <p:pull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695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Ben</cp:lastModifiedBy>
  <cp:revision>275</cp:revision>
  <dcterms:created xsi:type="dcterms:W3CDTF">2017-04-12T14:41:05Z</dcterms:created>
  <dcterms:modified xsi:type="dcterms:W3CDTF">2021-12-13T14:44:51Z</dcterms:modified>
</cp:coreProperties>
</file>