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0" r:id="rId6"/>
    <p:sldId id="270" r:id="rId7"/>
    <p:sldId id="271" r:id="rId8"/>
    <p:sldId id="278" r:id="rId9"/>
    <p:sldId id="279" r:id="rId10"/>
    <p:sldId id="281" r:id="rId11"/>
    <p:sldId id="259" r:id="rId12"/>
    <p:sldId id="28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4"/>
            <p14:sldId id="280"/>
            <p14:sldId id="270"/>
            <p14:sldId id="271"/>
            <p14:sldId id="278"/>
            <p14:sldId id="279"/>
            <p14:sldId id="281"/>
            <p14:sldId id="259"/>
            <p14:sldId id="28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java/how-to-set-java_home-on-windows-1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clipse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8009" y="1192951"/>
            <a:ext cx="6647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compiler?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(Assembly):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293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(OOP):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30116" y="3581400"/>
            <a:ext cx="1274433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 </a:t>
            </a:r>
            <a:r>
              <a:rPr lang="en-US" dirty="0" err="1">
                <a:solidFill>
                  <a:schemeClr val="tx1"/>
                </a:solidFill>
              </a:rPr>
              <a:t>mèo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5334000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nhảy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ăn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12" name="Oval 11"/>
          <p:cNvSpPr/>
          <p:nvPr/>
        </p:nvSpPr>
        <p:spPr>
          <a:xfrm>
            <a:off x="2133600" y="5282711"/>
            <a:ext cx="1544967" cy="9407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Mắt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mũi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miệng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cxnSp>
        <p:nvCxnSpPr>
          <p:cNvPr id="14" name="Straight Arrow Connector 13"/>
          <p:cNvCxnSpPr>
            <a:stCxn id="7" idx="4"/>
            <a:endCxn id="12" idx="0"/>
          </p:cNvCxnSpPr>
          <p:nvPr/>
        </p:nvCxnSpPr>
        <p:spPr>
          <a:xfrm flipH="1">
            <a:off x="2906084" y="4648200"/>
            <a:ext cx="1661249" cy="63451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1" idx="0"/>
          </p:cNvCxnSpPr>
          <p:nvPr/>
        </p:nvCxnSpPr>
        <p:spPr>
          <a:xfrm>
            <a:off x="4567333" y="4648200"/>
            <a:ext cx="1642967" cy="68580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1013" y="39146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7057" y="556843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555377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</a:p>
          <a:p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2680949461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mèo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363602415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(encapsulation)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(inheritance)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(polymorphism)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(abstraction)</a:t>
            </a:r>
          </a:p>
        </p:txBody>
      </p:sp>
    </p:spTree>
    <p:extLst>
      <p:ext uri="{BB962C8B-B14F-4D97-AF65-F5344CB8AC3E}">
        <p14:creationId xmlns:p14="http://schemas.microsoft.com/office/powerpoint/2010/main" val="673871903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toán giải phương trình bậc nhất Y = aX + b?</a:t>
            </a:r>
          </a:p>
        </p:txBody>
      </p:sp>
    </p:spTree>
    <p:extLst>
      <p:ext uri="{BB962C8B-B14F-4D97-AF65-F5344CB8AC3E}">
        <p14:creationId xmlns:p14="http://schemas.microsoft.com/office/powerpoint/2010/main" val="3419566439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vào thông tin một hình chữ nhật và in ra chu vi, diện tích?</a:t>
            </a:r>
          </a:p>
        </p:txBody>
      </p:sp>
    </p:spTree>
    <p:extLst>
      <p:ext uri="{BB962C8B-B14F-4D97-AF65-F5344CB8AC3E}">
        <p14:creationId xmlns:p14="http://schemas.microsoft.com/office/powerpoint/2010/main" val="2365221570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  <a:p>
            <a:endParaRPr lang="en-US" sz="1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ATM.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13692"/>
      </p:ext>
    </p:extLst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 soạn:</a:t>
            </a:r>
            <a:r>
              <a:rPr lang="en-US" sz="12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GV. Nguyễn Văn Thành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flappy bird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mồi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9744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45397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runtime environment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development kit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Eclipse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JDK8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jdk17 :https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://www.oracle.com/java/technologies/downloads/#jdk17-windows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://mkyong.com/java/how-to-set-java_home-on-windows-10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https://www.eclipse.org/downloads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https://vietjack.com/java/chuong_trinh_java_dau_tien_hello_world.jsp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Chon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phien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eclipse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58" y="2249137"/>
            <a:ext cx="46873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33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5" y="1981200"/>
            <a:ext cx="8753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4749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86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14630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548720309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block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access modifiers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</a:t>
            </a:r>
          </a:p>
        </p:txBody>
      </p:sp>
    </p:spTree>
    <p:extLst>
      <p:ext uri="{BB962C8B-B14F-4D97-AF65-F5344CB8AC3E}">
        <p14:creationId xmlns:p14="http://schemas.microsoft.com/office/powerpoint/2010/main" val="3217346834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(access modifiers)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729374826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994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Ben</cp:lastModifiedBy>
  <cp:revision>279</cp:revision>
  <dcterms:created xsi:type="dcterms:W3CDTF">2017-04-12T14:41:05Z</dcterms:created>
  <dcterms:modified xsi:type="dcterms:W3CDTF">2021-11-29T14:15:37Z</dcterms:modified>
</cp:coreProperties>
</file>