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254" y="1192951"/>
            <a:ext cx="8135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342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322</cp:revision>
  <dcterms:created xsi:type="dcterms:W3CDTF">2017-04-12T14:41:05Z</dcterms:created>
  <dcterms:modified xsi:type="dcterms:W3CDTF">2020-08-04T18:54:11Z</dcterms:modified>
</cp:coreProperties>
</file>