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23" y="2209800"/>
            <a:ext cx="3669577" cy="3669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0962" y="1192951"/>
            <a:ext cx="5502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40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US" dirty="0"/>
          </a:p>
        </p:txBody>
      </p:sp>
      <p:pic>
        <p:nvPicPr>
          <p:cNvPr id="1032" name="Picture 8" descr="https://2.bp.blogspot.com/-Y7sH9XedfBI/U2kPFUuG-1I/AAAAAAAAAHU/vgeqdfIZBpM/s1600/sprin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3" y="3325450"/>
            <a:ext cx="24574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thegioididong.com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Userstories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feedback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+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feedback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r>
              <a:rPr lang="en-US" dirty="0" smtClean="0"/>
              <a:t> tin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/>
              <a:t>web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tin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 smtClean="0"/>
              <a:t>mại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25353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828800"/>
            <a:ext cx="5426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userstory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userstory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0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317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335</cp:revision>
  <dcterms:created xsi:type="dcterms:W3CDTF">2017-04-12T14:41:05Z</dcterms:created>
  <dcterms:modified xsi:type="dcterms:W3CDTF">2020-08-06T16:38:40Z</dcterms:modified>
</cp:coreProperties>
</file>