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6" r:id="rId7"/>
    <p:sldId id="283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1"/>
            <p14:sldId id="282"/>
            <p14:sldId id="286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069" y="1192951"/>
            <a:ext cx="508985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Object </a:t>
            </a:r>
            <a:r>
              <a:rPr lang="en-US" b="1" dirty="0" err="1"/>
              <a:t>và</a:t>
            </a:r>
            <a:r>
              <a:rPr lang="en-US" b="1" dirty="0"/>
              <a:t> class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Object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OOP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209800"/>
            <a:ext cx="67818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(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56160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tóc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Class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295400" y="2438400"/>
            <a:ext cx="67818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50993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+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tam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43480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Laptop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camera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sim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(CPU), chip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ram,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ổ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(HDD hay SSD),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nặng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ổ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7940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bay: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(10.000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(2000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-&gt; 4h sang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ghế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chuyến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bay</a:t>
            </a:r>
          </a:p>
        </p:txBody>
      </p:sp>
    </p:spTree>
    <p:extLst>
      <p:ext uri="{BB962C8B-B14F-4D97-AF65-F5344CB8AC3E}">
        <p14:creationId xmlns:p14="http://schemas.microsoft.com/office/powerpoint/2010/main" val="2171488779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21398" y="2180554"/>
            <a:ext cx="1429764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5030666"/>
            <a:ext cx="1447800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4444511"/>
            <a:ext cx="1526931" cy="8894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gói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590" y="2917643"/>
            <a:ext cx="1524000" cy="914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trừu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15298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69874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560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272</cp:revision>
  <dcterms:created xsi:type="dcterms:W3CDTF">2017-04-12T14:41:05Z</dcterms:created>
  <dcterms:modified xsi:type="dcterms:W3CDTF">2020-09-10T11:20:00Z</dcterms:modified>
</cp:coreProperties>
</file>