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0962" y="1192951"/>
            <a:ext cx="5502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/>
              <a:t>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4851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join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Group by – order by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query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query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trigger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321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334</cp:revision>
  <dcterms:created xsi:type="dcterms:W3CDTF">2017-04-12T14:41:05Z</dcterms:created>
  <dcterms:modified xsi:type="dcterms:W3CDTF">2020-08-06T16:38:11Z</dcterms:modified>
</cp:coreProperties>
</file>