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6207" y="1192951"/>
            <a:ext cx="60516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2057400"/>
            <a:ext cx="323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date, date picker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</a:t>
            </a:r>
            <a:r>
              <a:rPr lang="en-US" dirty="0" err="1" smtClean="0"/>
              <a:t>ảnh</a:t>
            </a:r>
            <a:r>
              <a:rPr lang="en-US" dirty="0" smtClean="0"/>
              <a:t>, file </a:t>
            </a:r>
            <a:r>
              <a:rPr lang="en-US" dirty="0" err="1" smtClean="0"/>
              <a:t>lên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313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341</cp:revision>
  <dcterms:created xsi:type="dcterms:W3CDTF">2017-04-12T14:41:05Z</dcterms:created>
  <dcterms:modified xsi:type="dcterms:W3CDTF">2020-08-06T16:47:44Z</dcterms:modified>
</cp:coreProperties>
</file>