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331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log4j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log4j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309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335</cp:revision>
  <dcterms:created xsi:type="dcterms:W3CDTF">2017-04-12T14:41:05Z</dcterms:created>
  <dcterms:modified xsi:type="dcterms:W3CDTF">2020-08-06T16:50:20Z</dcterms:modified>
</cp:coreProperties>
</file>