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</p14:sldIdLst>
        </p14:section>
        <p14:section name="Untitled Section" id="{3E20A21F-35B3-4F62-B0F0-7446A643334F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23" y="2209800"/>
            <a:ext cx="3669577" cy="36695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46207" y="1192951"/>
            <a:ext cx="60516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40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28: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40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  <a:endParaRPr lang="en-US" dirty="0"/>
          </a:p>
        </p:txBody>
      </p:sp>
      <p:pic>
        <p:nvPicPr>
          <p:cNvPr id="1032" name="Picture 8" descr="https://2.bp.blogspot.com/-Y7sH9XedfBI/U2kPFUuG-1I/AAAAAAAAAHU/vgeqdfIZBpM/s1600/spring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23" y="3325450"/>
            <a:ext cx="24574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thegioididong.com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Userstories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9812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,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smtClean="0"/>
              <a:t>web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feedback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+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feedback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tin 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tin 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ẩn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325353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40833380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299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Long Nguyen</cp:lastModifiedBy>
  <cp:revision>336</cp:revision>
  <dcterms:created xsi:type="dcterms:W3CDTF">2017-04-12T14:41:05Z</dcterms:created>
  <dcterms:modified xsi:type="dcterms:W3CDTF">2020-08-06T16:55:23Z</dcterms:modified>
</cp:coreProperties>
</file>