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8312" y="1192951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79805"/>
            <a:ext cx="3676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Javacore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SpringMVC-SpringBoot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SpringJPA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SpringSecurity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0"/>
            <a:ext cx="8001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Theo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ô hình tổ chức dữ liệu phân tán trên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3962400" cy="44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0069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Local Oper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83" y="1981200"/>
            <a:ext cx="4762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91027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ác thao tác xử lý giữa remote repository và local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20" y="1981200"/>
            <a:ext cx="5257800" cy="43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001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86000"/>
            <a:ext cx="28520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pull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add 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commit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15197254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282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350</cp:revision>
  <dcterms:created xsi:type="dcterms:W3CDTF">2017-04-12T14:41:05Z</dcterms:created>
  <dcterms:modified xsi:type="dcterms:W3CDTF">2020-08-06T17:24:53Z</dcterms:modified>
</cp:coreProperties>
</file>