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</p14:sldIdLst>
        </p14:section>
        <p14:section name="Untitled Section" id="{3E20A21F-35B3-4F62-B0F0-7446A643334F}">
          <p14:sldIdLst>
            <p14:sldId id="260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22" autoAdjust="0"/>
  </p:normalViewPr>
  <p:slideViewPr>
    <p:cSldViewPr>
      <p:cViewPr varScale="1">
        <p:scale>
          <a:sx n="112" d="100"/>
          <a:sy n="112" d="100"/>
        </p:scale>
        <p:origin x="158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23" y="2209800"/>
            <a:ext cx="3669577" cy="36695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7305" y="1192951"/>
            <a:ext cx="74494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dirty="0"/>
          </a:p>
        </p:txBody>
      </p:sp>
      <p:pic>
        <p:nvPicPr>
          <p:cNvPr id="1032" name="Picture 8" descr="https://2.bp.blogspot.com/-Y7sH9XedfBI/U2kPFUuG-1I/AAAAAAAAAHU/vgeqdfIZBpM/s1600/spring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23" y="3325450"/>
            <a:ext cx="24574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static.wixstatic.com/media/20d819_11ecdfc37c22405bbf8cc0c472711651~mv2.png/v1/fill/w_534,h_804,al_c/20d819_11ecdfc37c22405bbf8cc0c472711651~mv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39116"/>
            <a:ext cx="3429000" cy="516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18914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s://techinsight.com.vn/wp-content/uploads/2020/05/1-12-1024x57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199171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25353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Chia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1" y="1752600"/>
            <a:ext cx="838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Website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mỹ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Tx/>
              <a:buChar char="-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Xây dựng phần mềm hỗ trợ quản lý nhân sự tại khoa Công nghệ Thông tin – Trường Đại học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Xây dựng Website hỗ trợ học tập cho sinh viên Khoa CNTT – Trường Đại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sapari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Xây dựng website chợ thương mại điện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tiki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lazada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shoppee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thuê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…)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booking hotel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ảo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Website tin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tức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ây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dựng webite hỗ trợ tìm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phòng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3380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245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 Nguyen</cp:lastModifiedBy>
  <cp:revision>340</cp:revision>
  <dcterms:created xsi:type="dcterms:W3CDTF">2017-04-12T14:41:05Z</dcterms:created>
  <dcterms:modified xsi:type="dcterms:W3CDTF">2020-08-06T17:44:53Z</dcterms:modified>
</cp:coreProperties>
</file>