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92" r:id="rId5"/>
    <p:sldId id="293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9E3125E-89BA-4B35-AD57-344C0813C984}">
          <p14:sldIdLst>
            <p14:sldId id="256"/>
            <p14:sldId id="257"/>
          </p14:sldIdLst>
        </p14:section>
        <p14:section name="Untitled Section" id="{3E20A21F-35B3-4F62-B0F0-7446A643334F}">
          <p14:sldIdLst>
            <p14:sldId id="258"/>
            <p14:sldId id="292"/>
            <p14:sldId id="2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1614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255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640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906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009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789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613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66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646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716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889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507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09C2E1-7128-4CF3-932E-985565988C28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305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6395273" y="6400800"/>
            <a:ext cx="26725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GIẢNG VIÊN: </a:t>
            </a:r>
            <a:r>
              <a:rPr lang="en-US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NVLONG</a:t>
            </a:r>
            <a:endParaRPr lang="en-US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3615" y="1685395"/>
            <a:ext cx="4576765" cy="457676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60769" y="1192951"/>
            <a:ext cx="842249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en-US" sz="4000" b="1" u="sng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sz="4000" b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7:</a:t>
            </a:r>
            <a:r>
              <a:rPr lang="en-US" sz="4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Kế</a:t>
            </a:r>
            <a:r>
              <a:rPr lang="en-US" sz="4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thừa</a:t>
            </a:r>
            <a:r>
              <a:rPr lang="en-US" sz="4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40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Đa</a:t>
            </a:r>
            <a:r>
              <a:rPr lang="en-US" sz="4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4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4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9245909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1143000"/>
          </a:xfrm>
        </p:spPr>
        <p:txBody>
          <a:bodyPr/>
          <a:lstStyle/>
          <a:p>
            <a:pPr algn="l"/>
            <a:r>
              <a:rPr lang="en-US" b="1" dirty="0" smtClean="0"/>
              <a:t>NỘI DUNG</a:t>
            </a:r>
            <a:endParaRPr lang="en-US" b="1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4525963"/>
          </a:xfrm>
        </p:spPr>
        <p:txBody>
          <a:bodyPr/>
          <a:lstStyle/>
          <a:p>
            <a:pPr marL="571500" indent="-571500">
              <a:buFont typeface="+mj-lt"/>
              <a:buAutoNum type="romanUcPeriod"/>
            </a:pPr>
            <a:r>
              <a:rPr lang="en-US" b="1" dirty="0" err="1" smtClean="0"/>
              <a:t>Giới</a:t>
            </a:r>
            <a:r>
              <a:rPr lang="en-US" b="1" dirty="0" smtClean="0"/>
              <a:t> </a:t>
            </a:r>
            <a:r>
              <a:rPr lang="en-US" b="1" dirty="0" err="1" smtClean="0"/>
              <a:t>thiệu</a:t>
            </a:r>
            <a:r>
              <a:rPr lang="en-US" b="1" dirty="0" smtClean="0"/>
              <a:t> </a:t>
            </a:r>
            <a:r>
              <a:rPr lang="en-US" b="1" dirty="0" err="1" smtClean="0"/>
              <a:t>kế</a:t>
            </a:r>
            <a:r>
              <a:rPr lang="en-US" b="1" dirty="0" smtClean="0"/>
              <a:t> </a:t>
            </a:r>
            <a:r>
              <a:rPr lang="en-US" b="1" dirty="0" err="1" smtClean="0"/>
              <a:t>thừa</a:t>
            </a:r>
            <a:r>
              <a:rPr lang="en-US" b="1" dirty="0" smtClean="0"/>
              <a:t> </a:t>
            </a:r>
            <a:r>
              <a:rPr lang="en-US" b="1" dirty="0" err="1" smtClean="0"/>
              <a:t>trong</a:t>
            </a:r>
            <a:r>
              <a:rPr lang="en-US" b="1" dirty="0" smtClean="0"/>
              <a:t> Java</a:t>
            </a:r>
            <a:endParaRPr lang="en-US" b="1" dirty="0" smtClean="0"/>
          </a:p>
          <a:p>
            <a:pPr marL="571500" indent="-571500">
              <a:buFont typeface="+mj-lt"/>
              <a:buAutoNum type="romanUcPeriod"/>
            </a:pPr>
            <a:r>
              <a:rPr lang="en-US" b="1" dirty="0" err="1" smtClean="0"/>
              <a:t>Giới</a:t>
            </a:r>
            <a:r>
              <a:rPr lang="en-US" b="1" dirty="0" smtClean="0"/>
              <a:t> </a:t>
            </a:r>
            <a:r>
              <a:rPr lang="en-US" b="1" dirty="0" err="1" smtClean="0"/>
              <a:t>thiệu</a:t>
            </a:r>
            <a:r>
              <a:rPr lang="en-US" b="1" dirty="0" smtClean="0"/>
              <a:t> </a:t>
            </a:r>
            <a:r>
              <a:rPr lang="en-US" b="1" dirty="0" err="1" smtClean="0"/>
              <a:t>đa</a:t>
            </a:r>
            <a:r>
              <a:rPr lang="en-US" b="1" dirty="0" smtClean="0"/>
              <a:t> </a:t>
            </a:r>
            <a:r>
              <a:rPr lang="en-US" b="1" dirty="0" err="1" smtClean="0"/>
              <a:t>hình</a:t>
            </a:r>
            <a:r>
              <a:rPr lang="en-US" b="1" dirty="0" smtClean="0"/>
              <a:t> </a:t>
            </a:r>
            <a:r>
              <a:rPr lang="en-US" b="1" dirty="0" err="1" smtClean="0"/>
              <a:t>trong</a:t>
            </a:r>
            <a:r>
              <a:rPr lang="en-US" b="1" dirty="0" smtClean="0"/>
              <a:t> java</a:t>
            </a:r>
            <a:endParaRPr lang="en-US" b="1" dirty="0" smtClean="0"/>
          </a:p>
          <a:p>
            <a:pPr marL="571500" indent="-571500">
              <a:buFont typeface="+mj-lt"/>
              <a:buAutoNum type="romanUcPeriod"/>
            </a:pPr>
            <a:r>
              <a:rPr lang="en-US" b="1" dirty="0" err="1" smtClean="0"/>
              <a:t>Thực</a:t>
            </a:r>
            <a:r>
              <a:rPr lang="en-US" b="1" dirty="0" smtClean="0"/>
              <a:t> </a:t>
            </a:r>
            <a:r>
              <a:rPr lang="en-US" b="1" dirty="0" err="1" smtClean="0"/>
              <a:t>hành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1289754588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-9334" y="914400"/>
            <a:ext cx="91533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romanUcPeriod"/>
            </a:pP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Giới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thiệu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kế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thừa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Java</a:t>
            </a:r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9600" y="2057400"/>
            <a:ext cx="8077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hành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tạo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2 class Student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Teacher</a:t>
            </a:r>
          </a:p>
          <a:p>
            <a:pPr marL="285750" indent="-285750">
              <a:buFontTx/>
              <a:buChar char="-"/>
            </a:pP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hành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tạo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3 class Student, Teacher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kế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thừa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class Person</a:t>
            </a:r>
          </a:p>
          <a:p>
            <a:pPr marL="285750" indent="-285750">
              <a:buFontTx/>
              <a:buChar char="-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Giới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thiệu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khóa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supper</a:t>
            </a:r>
          </a:p>
        </p:txBody>
      </p:sp>
    </p:spTree>
    <p:extLst>
      <p:ext uri="{BB962C8B-B14F-4D97-AF65-F5344CB8AC3E}">
        <p14:creationId xmlns:p14="http://schemas.microsoft.com/office/powerpoint/2010/main" val="633253536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-9334" y="914400"/>
            <a:ext cx="91533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II.  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Giới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thiệu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đa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Java</a:t>
            </a:r>
            <a:endParaRPr lang="en-US" sz="24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9600" y="2057400"/>
            <a:ext cx="8077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hành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overriding</a:t>
            </a:r>
          </a:p>
          <a:p>
            <a:pPr marL="285750" indent="-285750">
              <a:buFontTx/>
              <a:buChar char="-"/>
            </a:pP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hành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overloading</a:t>
            </a:r>
          </a:p>
        </p:txBody>
      </p:sp>
    </p:spTree>
    <p:extLst>
      <p:ext uri="{BB962C8B-B14F-4D97-AF65-F5344CB8AC3E}">
        <p14:creationId xmlns:p14="http://schemas.microsoft.com/office/powerpoint/2010/main" val="1905516146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-9334" y="914400"/>
            <a:ext cx="91533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III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 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hành</a:t>
            </a:r>
            <a:endParaRPr lang="en-US" sz="24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3977491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653</TotalTime>
  <Words>132</Words>
  <Application>Microsoft Office PowerPoint</Application>
  <PresentationFormat>On-screen Show (4:3)</PresentationFormat>
  <Paragraphs>26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PowerPoint Presentation</vt:lpstr>
      <vt:lpstr>NỘI DUNG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Long Nguyen</cp:lastModifiedBy>
  <cp:revision>306</cp:revision>
  <dcterms:created xsi:type="dcterms:W3CDTF">2017-04-12T14:41:05Z</dcterms:created>
  <dcterms:modified xsi:type="dcterms:W3CDTF">2020-07-29T14:53:10Z</dcterms:modified>
</cp:coreProperties>
</file>