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forms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carous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modal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ref_js_tab-content&amp;stacked=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 4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Pagination: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.active, .disable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58" y="3886200"/>
            <a:ext cx="7067550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370" y="2657883"/>
            <a:ext cx="3209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74943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Pagination: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.breadcrumbs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83" y="4191000"/>
            <a:ext cx="6210300" cy="163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99" y="3032872"/>
            <a:ext cx="4229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3852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https://www.w3schools.com/bootstrap4/bootstrap_forms.asp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17361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https://www.w3schools.com/bootstrap4/tryit.asp?filename=trybs_carousel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4930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https://www.w3schools.com/bootstrap4/bootstrap_modal.asp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67288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https://www.w3schools.com/bootstrap4/tryit.asp?filename=trybs_ref_js_tab-content&amp;stacked=h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50239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3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3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>
                <a:latin typeface="Arial" panose="020B0604020202020204" pitchFamily="34" charset="0"/>
                <a:cs typeface="Arial" panose="020B0604020202020204" pitchFamily="34" charset="0"/>
              </a:rPr>
              <a:t>https://www.w3schools.com/bootstrap5/trybs_template1.htm#</a:t>
            </a:r>
            <a:endParaRPr lang="en-US" sz="2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81332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28733" y="1828800"/>
            <a:ext cx="80772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7424" y="4343400"/>
            <a:ext cx="80772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1322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marL="914400" lvl="1" indent="-457200">
              <a:buAutoNum type="arabicPeriod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.container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.container-fluid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34" y="3124200"/>
            <a:ext cx="9144000" cy="16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26262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Col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576px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576px //small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.col-md-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768px //medium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992px //large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.col-xl-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1200px //x large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66" y="4191000"/>
            <a:ext cx="4762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162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buttons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.alert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glyphicon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.pagination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 input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carousel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box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menu tab</a:t>
            </a: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87981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08" y="3733800"/>
            <a:ext cx="6572250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4" y="2590800"/>
            <a:ext cx="9000934" cy="726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87980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999963536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2210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.table-striped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.table-hover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.table-bordered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4" y="4191000"/>
            <a:ext cx="8686800" cy="1759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933" y="3760649"/>
            <a:ext cx="20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.table .table-striped</a:t>
            </a:r>
          </a:p>
        </p:txBody>
      </p:sp>
    </p:spTree>
    <p:extLst>
      <p:ext uri="{BB962C8B-B14F-4D97-AF65-F5344CB8AC3E}">
        <p14:creationId xmlns:p14="http://schemas.microsoft.com/office/powerpoint/2010/main" val="3531991853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.alert, .alert-success, .alert-info, .alert-warning,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3" y="2743200"/>
            <a:ext cx="8891666" cy="37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2319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Glyphicons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30C79B-F7EB-4280-A87E-3A2145A015AD}"/>
              </a:ext>
            </a:extLst>
          </p:cNvPr>
          <p:cNvSpPr txBox="1"/>
          <p:nvPr/>
        </p:nvSpPr>
        <p:spPr>
          <a:xfrm>
            <a:off x="2219036" y="3246643"/>
            <a:ext cx="462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https://icons.getbootstrap.com/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9134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544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Ben</cp:lastModifiedBy>
  <cp:revision>583</cp:revision>
  <dcterms:created xsi:type="dcterms:W3CDTF">2017-04-12T14:41:05Z</dcterms:created>
  <dcterms:modified xsi:type="dcterms:W3CDTF">2021-10-30T14:10:41Z</dcterms:modified>
</cp:coreProperties>
</file>