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6" r:id="rId4"/>
    <p:sldId id="29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</p14:sldIdLst>
        </p14:section>
        <p14:section name="Untitled Section" id="{3E20A21F-35B3-4F62-B0F0-7446A643334F}">
          <p14:sldIdLst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7B13"/>
    <a:srgbClr val="908F7C"/>
    <a:srgbClr val="D1D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3" y="2935853"/>
            <a:ext cx="3057527" cy="30575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7144" y="1331452"/>
            <a:ext cx="84497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5: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en-US" sz="4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– breadcrumb - menu</a:t>
            </a:r>
            <a:endParaRPr lang="en-US" sz="4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NVLONG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084932"/>
            <a:ext cx="1981200" cy="277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</a:p>
          <a:p>
            <a:pPr marL="514350" indent="-514350">
              <a:buAutoNum type="romanUcPeriod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http://html.thietkeweb43.com/mywebsite</a:t>
            </a:r>
            <a:r>
              <a:rPr lang="en-US" sz="2400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05018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</a:p>
          <a:p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https://startbootstrap.github.io/startbootstrap-heroic-features/</a:t>
            </a:r>
            <a:endParaRPr lang="en-US" sz="2400" i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26329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</a:p>
          <a:p>
            <a:pPr marL="514350" indent="-514350">
              <a:buAutoNum type="romanUcPeriod"/>
            </a:pPr>
            <a:endParaRPr lang="en-US" sz="2400" b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romanUcPeriod"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https://startbootstrap.com/previews/blog-post/</a:t>
            </a:r>
            <a:endParaRPr lang="en-US" sz="2400" i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99911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99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Long Nguyen</cp:lastModifiedBy>
  <cp:revision>311</cp:revision>
  <dcterms:created xsi:type="dcterms:W3CDTF">2017-04-12T14:41:05Z</dcterms:created>
  <dcterms:modified xsi:type="dcterms:W3CDTF">2020-07-13T15:28:26Z</dcterms:modified>
</cp:coreProperties>
</file>