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300" r:id="rId5"/>
    <p:sldId id="301" r:id="rId6"/>
    <p:sldId id="302" r:id="rId7"/>
    <p:sldId id="308" r:id="rId8"/>
    <p:sldId id="303" r:id="rId9"/>
    <p:sldId id="305" r:id="rId10"/>
    <p:sldId id="306" r:id="rId11"/>
    <p:sldId id="310" r:id="rId12"/>
    <p:sldId id="311" r:id="rId13"/>
    <p:sldId id="309" r:id="rId14"/>
    <p:sldId id="312" r:id="rId15"/>
    <p:sldId id="313" r:id="rId16"/>
    <p:sldId id="314" r:id="rId17"/>
    <p:sldId id="315" r:id="rId18"/>
    <p:sldId id="316" r:id="rId19"/>
    <p:sldId id="31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</p14:sldIdLst>
        </p14:section>
        <p14:section name="Untitled Section" id="{3E20A21F-35B3-4F62-B0F0-7446A643334F}">
          <p14:sldIdLst>
            <p14:sldId id="282"/>
            <p14:sldId id="283"/>
            <p14:sldId id="300"/>
            <p14:sldId id="301"/>
            <p14:sldId id="302"/>
            <p14:sldId id="308"/>
            <p14:sldId id="303"/>
            <p14:sldId id="305"/>
            <p14:sldId id="306"/>
            <p14:sldId id="310"/>
            <p14:sldId id="311"/>
            <p14:sldId id="309"/>
            <p14:sldId id="312"/>
            <p14:sldId id="313"/>
            <p14:sldId id="314"/>
            <p14:sldId id="315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7B13"/>
    <a:srgbClr val="908F7C"/>
    <a:srgbClr val="D1D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7144" y="1331452"/>
            <a:ext cx="84497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8: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quen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Array</a:t>
            </a:r>
          </a:p>
        </p:txBody>
      </p: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8" y="203933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133600"/>
            <a:ext cx="8627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push():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push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48000"/>
            <a:ext cx="3857625" cy="299085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072033" y="3886200"/>
            <a:ext cx="990600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3709987"/>
            <a:ext cx="34194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9176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133600"/>
            <a:ext cx="8651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splice():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chuyền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index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+</a:t>
            </a: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000734"/>
            <a:ext cx="4876800" cy="3838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301" y="3352800"/>
            <a:ext cx="3048000" cy="12573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626351" y="3639623"/>
            <a:ext cx="990600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4055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133600"/>
            <a:ext cx="5734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80" y="2921913"/>
            <a:ext cx="4143375" cy="339090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4305300" y="3886200"/>
            <a:ext cx="990600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420" y="3657600"/>
            <a:ext cx="33337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6043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length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133600"/>
            <a:ext cx="6567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00400"/>
            <a:ext cx="4343400" cy="27813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419600" y="4038600"/>
            <a:ext cx="990600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3843337"/>
            <a:ext cx="31242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6028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133600"/>
            <a:ext cx="3848100" cy="336232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072033" y="3124200"/>
            <a:ext cx="990600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2834046"/>
            <a:ext cx="26574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0914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Cho 2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bé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rồi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1: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222724"/>
            <a:ext cx="5695950" cy="619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4953000"/>
            <a:ext cx="60674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6463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sếp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bé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358" y="2895600"/>
            <a:ext cx="5695950" cy="6191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4051698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4666072"/>
            <a:ext cx="19240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1283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358" y="3276600"/>
            <a:ext cx="56959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2400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4: </a:t>
            </a:r>
          </a:p>
          <a:p>
            <a:pPr lvl="1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rồi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shift()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splice()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slice()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358" y="5105400"/>
            <a:ext cx="56959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8752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5: Cho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rồi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145" y="3400113"/>
            <a:ext cx="37623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7607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5"/>
          <p:cNvSpPr txBox="1">
            <a:spLocks/>
          </p:cNvSpPr>
          <p:nvPr/>
        </p:nvSpPr>
        <p:spPr>
          <a:xfrm>
            <a:off x="457200" y="838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/>
              <a:t>NỘI DUNG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22366" y="2209800"/>
            <a:ext cx="45055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 err="1" smtClean="0"/>
              <a:t>Mảng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trong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Javascript</a:t>
            </a:r>
            <a:endParaRPr lang="en-US" sz="3200" b="1" dirty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 err="1" smtClean="0"/>
              <a:t>Mảng</a:t>
            </a:r>
            <a:r>
              <a:rPr lang="en-US" sz="3200" b="1" dirty="0" smtClean="0"/>
              <a:t> 2 </a:t>
            </a:r>
            <a:r>
              <a:rPr lang="en-US" sz="3200" b="1" dirty="0" err="1" smtClean="0"/>
              <a:t>chiều</a:t>
            </a:r>
            <a:endParaRPr lang="en-US" sz="3200" b="1" dirty="0" smtClean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 err="1" smtClean="0"/>
              <a:t>Thực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hành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1046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447800" y="2057400"/>
            <a:ext cx="6705600" cy="1447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8945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2209800"/>
            <a:ext cx="370325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1:</a:t>
            </a:r>
          </a:p>
          <a:p>
            <a:endParaRPr lang="en-US" dirty="0"/>
          </a:p>
          <a:p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array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[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...];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4514042"/>
            <a:ext cx="484645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2:</a:t>
            </a:r>
          </a:p>
          <a:p>
            <a:endParaRPr lang="en-US" dirty="0"/>
          </a:p>
          <a:p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array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Array(</a:t>
            </a:r>
            <a:r>
              <a:rPr 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value1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value2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…)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077" y="3533967"/>
            <a:ext cx="4238625" cy="266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425" y="5918860"/>
            <a:ext cx="50863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1443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In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9812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Array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6670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52800"/>
            <a:ext cx="5553075" cy="257175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4800600" y="4151283"/>
            <a:ext cx="990600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992" y="3870295"/>
            <a:ext cx="24574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4081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In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209899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tùy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43200"/>
            <a:ext cx="5476875" cy="342900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4970792" y="3733800"/>
            <a:ext cx="990600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3333750"/>
            <a:ext cx="23717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2227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048000"/>
            <a:ext cx="5191125" cy="3267075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4724400" y="3809999"/>
            <a:ext cx="990600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3471862"/>
            <a:ext cx="301637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054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133600"/>
            <a:ext cx="78454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gộp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ngăn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phẩy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81326"/>
            <a:ext cx="6162675" cy="2962275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4379908" y="3962399"/>
            <a:ext cx="990600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3729037"/>
            <a:ext cx="31242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1830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133600"/>
            <a:ext cx="7292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oin():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gộp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ngăn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205247"/>
            <a:ext cx="5162550" cy="276225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4451590" y="3962400"/>
            <a:ext cx="990600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950" y="3729122"/>
            <a:ext cx="33718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1613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688</Words>
  <Application>Microsoft Office PowerPoint</Application>
  <PresentationFormat>On-screen Show (4:3)</PresentationFormat>
  <Paragraphs>132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Long Nguyen</cp:lastModifiedBy>
  <cp:revision>388</cp:revision>
  <dcterms:created xsi:type="dcterms:W3CDTF">2017-04-12T14:41:05Z</dcterms:created>
  <dcterms:modified xsi:type="dcterms:W3CDTF">2020-08-01T10:06:02Z</dcterms:modified>
</cp:coreProperties>
</file>