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</p:sldIdLst>
  <p:sldSz cx="7199313" cy="215995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2155" y="-62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949" y="3534924"/>
            <a:ext cx="6119416" cy="7519835"/>
          </a:xfrm>
        </p:spPr>
        <p:txBody>
          <a:bodyPr anchor="b"/>
          <a:lstStyle>
            <a:lvl1pPr algn="ctr">
              <a:defRPr sz="472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914" y="11344752"/>
            <a:ext cx="5399485" cy="5214884"/>
          </a:xfrm>
        </p:spPr>
        <p:txBody>
          <a:bodyPr/>
          <a:lstStyle>
            <a:lvl1pPr marL="0" indent="0" algn="ctr">
              <a:buNone/>
              <a:defRPr sz="1890"/>
            </a:lvl1pPr>
            <a:lvl2pPr marL="359954" indent="0" algn="ctr">
              <a:buNone/>
              <a:defRPr sz="1575"/>
            </a:lvl2pPr>
            <a:lvl3pPr marL="719907" indent="0" algn="ctr">
              <a:buNone/>
              <a:defRPr sz="1417"/>
            </a:lvl3pPr>
            <a:lvl4pPr marL="1079861" indent="0" algn="ctr">
              <a:buNone/>
              <a:defRPr sz="1260"/>
            </a:lvl4pPr>
            <a:lvl5pPr marL="1439814" indent="0" algn="ctr">
              <a:buNone/>
              <a:defRPr sz="1260"/>
            </a:lvl5pPr>
            <a:lvl6pPr marL="1799768" indent="0" algn="ctr">
              <a:buNone/>
              <a:defRPr sz="1260"/>
            </a:lvl6pPr>
            <a:lvl7pPr marL="2159721" indent="0" algn="ctr">
              <a:buNone/>
              <a:defRPr sz="1260"/>
            </a:lvl7pPr>
            <a:lvl8pPr marL="2519675" indent="0" algn="ctr">
              <a:buNone/>
              <a:defRPr sz="1260"/>
            </a:lvl8pPr>
            <a:lvl9pPr marL="2879628" indent="0" algn="ctr">
              <a:buNone/>
              <a:defRPr sz="12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57421-9648-4BF1-9166-FCCF705A4309}" type="datetimeFigureOut">
              <a:rPr lang="en-AU" smtClean="0"/>
              <a:t>9/03/2018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48487-6531-4D60-BD13-B11B90106356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96335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57421-9648-4BF1-9166-FCCF705A4309}" type="datetimeFigureOut">
              <a:rPr lang="en-AU" smtClean="0"/>
              <a:t>9/03/2018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48487-6531-4D60-BD13-B11B90106356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73756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52009" y="1149975"/>
            <a:ext cx="1552352" cy="1830459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4953" y="1149975"/>
            <a:ext cx="4567064" cy="183045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57421-9648-4BF1-9166-FCCF705A4309}" type="datetimeFigureOut">
              <a:rPr lang="en-AU" smtClean="0"/>
              <a:t>9/03/2018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48487-6531-4D60-BD13-B11B90106356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92039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57421-9648-4BF1-9166-FCCF705A4309}" type="datetimeFigureOut">
              <a:rPr lang="en-AU" smtClean="0"/>
              <a:t>9/03/2018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48487-6531-4D60-BD13-B11B90106356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23468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204" y="5384888"/>
            <a:ext cx="6209407" cy="8984801"/>
          </a:xfrm>
        </p:spPr>
        <p:txBody>
          <a:bodyPr anchor="b"/>
          <a:lstStyle>
            <a:lvl1pPr>
              <a:defRPr sz="472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204" y="14454688"/>
            <a:ext cx="6209407" cy="4724895"/>
          </a:xfrm>
        </p:spPr>
        <p:txBody>
          <a:bodyPr/>
          <a:lstStyle>
            <a:lvl1pPr marL="0" indent="0">
              <a:buNone/>
              <a:defRPr sz="1890">
                <a:solidFill>
                  <a:schemeClr val="tx1"/>
                </a:solidFill>
              </a:defRPr>
            </a:lvl1pPr>
            <a:lvl2pPr marL="359954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2pPr>
            <a:lvl3pPr marL="719907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3pPr>
            <a:lvl4pPr marL="107986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439814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179976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15972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51967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287962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57421-9648-4BF1-9166-FCCF705A4309}" type="datetimeFigureOut">
              <a:rPr lang="en-AU" smtClean="0"/>
              <a:t>9/03/2018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48487-6531-4D60-BD13-B11B90106356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77326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4953" y="5749874"/>
            <a:ext cx="3059708" cy="137047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44652" y="5749874"/>
            <a:ext cx="3059708" cy="137047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57421-9648-4BF1-9166-FCCF705A4309}" type="datetimeFigureOut">
              <a:rPr lang="en-AU" smtClean="0"/>
              <a:t>9/03/2018</a:t>
            </a:fld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48487-6531-4D60-BD13-B11B90106356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508722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1149979"/>
            <a:ext cx="6209407" cy="417491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891" y="5294885"/>
            <a:ext cx="3045646" cy="2594941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891" y="7889827"/>
            <a:ext cx="3045646" cy="1160474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44652" y="5294885"/>
            <a:ext cx="3060646" cy="2594941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44652" y="7889827"/>
            <a:ext cx="3060646" cy="1160474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57421-9648-4BF1-9166-FCCF705A4309}" type="datetimeFigureOut">
              <a:rPr lang="en-AU" smtClean="0"/>
              <a:t>9/03/2018</a:t>
            </a:fld>
            <a:endParaRPr lang="en-A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48487-6531-4D60-BD13-B11B90106356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35544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57421-9648-4BF1-9166-FCCF705A4309}" type="datetimeFigureOut">
              <a:rPr lang="en-AU" smtClean="0"/>
              <a:t>9/03/2018</a:t>
            </a:fld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48487-6531-4D60-BD13-B11B90106356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19304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57421-9648-4BF1-9166-FCCF705A4309}" type="datetimeFigureOut">
              <a:rPr lang="en-AU" smtClean="0"/>
              <a:t>9/03/2018</a:t>
            </a:fld>
            <a:endParaRPr lang="en-A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48487-6531-4D60-BD13-B11B90106356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95617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1439968"/>
            <a:ext cx="2321966" cy="5039889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0646" y="3109937"/>
            <a:ext cx="3644652" cy="15349662"/>
          </a:xfrm>
        </p:spPr>
        <p:txBody>
          <a:bodyPr/>
          <a:lstStyle>
            <a:lvl1pPr>
              <a:defRPr sz="2519"/>
            </a:lvl1pPr>
            <a:lvl2pPr>
              <a:defRPr sz="2204"/>
            </a:lvl2pPr>
            <a:lvl3pPr>
              <a:defRPr sz="189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6479857"/>
            <a:ext cx="2321966" cy="12004738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57421-9648-4BF1-9166-FCCF705A4309}" type="datetimeFigureOut">
              <a:rPr lang="en-AU" smtClean="0"/>
              <a:t>9/03/2018</a:t>
            </a:fld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48487-6531-4D60-BD13-B11B90106356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62831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1439968"/>
            <a:ext cx="2321966" cy="5039889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60646" y="3109937"/>
            <a:ext cx="3644652" cy="15349662"/>
          </a:xfrm>
        </p:spPr>
        <p:txBody>
          <a:bodyPr anchor="t"/>
          <a:lstStyle>
            <a:lvl1pPr marL="0" indent="0">
              <a:buNone/>
              <a:defRPr sz="2519"/>
            </a:lvl1pPr>
            <a:lvl2pPr marL="359954" indent="0">
              <a:buNone/>
              <a:defRPr sz="2204"/>
            </a:lvl2pPr>
            <a:lvl3pPr marL="719907" indent="0">
              <a:buNone/>
              <a:defRPr sz="1890"/>
            </a:lvl3pPr>
            <a:lvl4pPr marL="1079861" indent="0">
              <a:buNone/>
              <a:defRPr sz="1575"/>
            </a:lvl4pPr>
            <a:lvl5pPr marL="1439814" indent="0">
              <a:buNone/>
              <a:defRPr sz="1575"/>
            </a:lvl5pPr>
            <a:lvl6pPr marL="1799768" indent="0">
              <a:buNone/>
              <a:defRPr sz="1575"/>
            </a:lvl6pPr>
            <a:lvl7pPr marL="2159721" indent="0">
              <a:buNone/>
              <a:defRPr sz="1575"/>
            </a:lvl7pPr>
            <a:lvl8pPr marL="2519675" indent="0">
              <a:buNone/>
              <a:defRPr sz="1575"/>
            </a:lvl8pPr>
            <a:lvl9pPr marL="2879628" indent="0">
              <a:buNone/>
              <a:defRPr sz="1575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6479857"/>
            <a:ext cx="2321966" cy="12004738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57421-9648-4BF1-9166-FCCF705A4309}" type="datetimeFigureOut">
              <a:rPr lang="en-AU" smtClean="0"/>
              <a:t>9/03/2018</a:t>
            </a:fld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48487-6531-4D60-BD13-B11B90106356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57125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4953" y="1149979"/>
            <a:ext cx="6209407" cy="41749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4953" y="5749874"/>
            <a:ext cx="6209407" cy="13704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4953" y="20019564"/>
            <a:ext cx="1619845" cy="1149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B57421-9648-4BF1-9166-FCCF705A4309}" type="datetimeFigureOut">
              <a:rPr lang="en-AU" smtClean="0"/>
              <a:t>9/03/2018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84773" y="20019564"/>
            <a:ext cx="2429768" cy="1149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4515" y="20019564"/>
            <a:ext cx="1619845" cy="1149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F48487-6531-4D60-BD13-B11B90106356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72355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719907" rtl="0" eaLnBrk="1" latinLnBrk="0" hangingPunct="1">
        <a:lnSpc>
          <a:spcPct val="90000"/>
        </a:lnSpc>
        <a:spcBef>
          <a:spcPct val="0"/>
        </a:spcBef>
        <a:buNone/>
        <a:defRPr sz="346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9977" indent="-179977" algn="l" defTabSz="71990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204" kern="1200">
          <a:solidFill>
            <a:schemeClr val="tx1"/>
          </a:solidFill>
          <a:latin typeface="+mn-lt"/>
          <a:ea typeface="+mn-ea"/>
          <a:cs typeface="+mn-cs"/>
        </a:defRPr>
      </a:lvl1pPr>
      <a:lvl2pPr marL="539930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899884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59837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619791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97974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339698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699652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305960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1pPr>
      <a:lvl2pPr marL="35995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2pPr>
      <a:lvl3pPr marL="719907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3pPr>
      <a:lvl4pPr marL="107986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43981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79976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15972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519675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287962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F5B06E88-A7A4-4076-9E0D-E52C72CA7FF2}"/>
              </a:ext>
            </a:extLst>
          </p:cNvPr>
          <p:cNvGrpSpPr/>
          <p:nvPr/>
        </p:nvGrpSpPr>
        <p:grpSpPr>
          <a:xfrm>
            <a:off x="-20386" y="0"/>
            <a:ext cx="7209506" cy="1341541"/>
            <a:chOff x="-20386" y="0"/>
            <a:chExt cx="7209506" cy="134154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2A1AAC5-0216-4FD9-93D6-32167E1DA78B}"/>
                </a:ext>
              </a:extLst>
            </p:cNvPr>
            <p:cNvSpPr/>
            <p:nvPr/>
          </p:nvSpPr>
          <p:spPr>
            <a:xfrm>
              <a:off x="-20386" y="0"/>
              <a:ext cx="7209506" cy="1341541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4846050-2B7D-48D3-9F21-989EB2D62ADB}"/>
                </a:ext>
              </a:extLst>
            </p:cNvPr>
            <p:cNvSpPr/>
            <p:nvPr/>
          </p:nvSpPr>
          <p:spPr>
            <a:xfrm>
              <a:off x="200331" y="220714"/>
              <a:ext cx="1160150" cy="69561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dirty="0"/>
                <a:t>Logo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8AE07E0-8601-4FCC-8681-E0A40A8566CE}"/>
                </a:ext>
              </a:extLst>
            </p:cNvPr>
            <p:cNvSpPr/>
            <p:nvPr/>
          </p:nvSpPr>
          <p:spPr>
            <a:xfrm>
              <a:off x="1913627" y="243648"/>
              <a:ext cx="3331289" cy="7618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dirty="0"/>
                <a:t>Menu Items (centred) 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1E965512-7C59-424F-90BB-84637DFF34DC}"/>
              </a:ext>
            </a:extLst>
          </p:cNvPr>
          <p:cNvSpPr/>
          <p:nvPr/>
        </p:nvSpPr>
        <p:spPr>
          <a:xfrm>
            <a:off x="-20386" y="1277005"/>
            <a:ext cx="7209506" cy="356087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dirty="0"/>
          </a:p>
          <a:p>
            <a:pPr algn="ctr"/>
            <a:endParaRPr lang="en-AU" dirty="0"/>
          </a:p>
          <a:p>
            <a:pPr algn="ctr"/>
            <a:endParaRPr lang="en-AU" dirty="0"/>
          </a:p>
          <a:p>
            <a:pPr algn="ctr"/>
            <a:endParaRPr lang="en-AU" dirty="0"/>
          </a:p>
          <a:p>
            <a:pPr algn="ctr"/>
            <a:endParaRPr lang="en-AU" dirty="0"/>
          </a:p>
          <a:p>
            <a:pPr algn="ctr"/>
            <a:endParaRPr lang="en-AU" dirty="0"/>
          </a:p>
          <a:p>
            <a:pPr algn="ctr"/>
            <a:endParaRPr lang="en-AU" dirty="0"/>
          </a:p>
          <a:p>
            <a:pPr algn="ctr"/>
            <a:r>
              <a:rPr lang="en-AU" dirty="0"/>
              <a:t>Background Slideshow</a:t>
            </a:r>
          </a:p>
          <a:p>
            <a:pPr algn="ctr"/>
            <a:r>
              <a:rPr lang="en-AU" dirty="0"/>
              <a:t>Highlight reel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A055C4E-41AF-4760-97A5-D35013B9D5E6}"/>
              </a:ext>
            </a:extLst>
          </p:cNvPr>
          <p:cNvSpPr/>
          <p:nvPr/>
        </p:nvSpPr>
        <p:spPr>
          <a:xfrm>
            <a:off x="1859151" y="2232056"/>
            <a:ext cx="3513599" cy="14906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dirty="0"/>
              <a:t>Main Text: </a:t>
            </a:r>
          </a:p>
          <a:p>
            <a:pPr algn="ctr"/>
            <a:r>
              <a:rPr lang="en-AU" dirty="0"/>
              <a:t>WELCOME TO </a:t>
            </a:r>
          </a:p>
          <a:p>
            <a:pPr algn="ctr"/>
            <a:r>
              <a:rPr lang="en-AU" dirty="0"/>
              <a:t>FRONTIER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A79ACAA-575F-4D9D-A52B-A08707DA0BA5}"/>
              </a:ext>
            </a:extLst>
          </p:cNvPr>
          <p:cNvSpPr/>
          <p:nvPr/>
        </p:nvSpPr>
        <p:spPr>
          <a:xfrm>
            <a:off x="-10191" y="4837884"/>
            <a:ext cx="3457742" cy="291948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dirty="0"/>
              <a:t>Text Block:</a:t>
            </a:r>
          </a:p>
          <a:p>
            <a:pPr algn="ctr"/>
            <a:r>
              <a:rPr lang="en-AU" dirty="0"/>
              <a:t>“Ground Breaking Video Games…”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994CC6-D53E-494F-B2AD-9B0007A56CED}"/>
              </a:ext>
            </a:extLst>
          </p:cNvPr>
          <p:cNvSpPr/>
          <p:nvPr/>
        </p:nvSpPr>
        <p:spPr>
          <a:xfrm>
            <a:off x="3444161" y="4837884"/>
            <a:ext cx="3750057" cy="291948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dirty="0"/>
              <a:t>Game Block: </a:t>
            </a:r>
          </a:p>
          <a:p>
            <a:pPr algn="ctr"/>
            <a:r>
              <a:rPr lang="en-AU" dirty="0"/>
              <a:t>Jurassic World Evolution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D8D50E4-93C5-4B48-9D1A-2547A649DCAD}"/>
              </a:ext>
            </a:extLst>
          </p:cNvPr>
          <p:cNvSpPr/>
          <p:nvPr/>
        </p:nvSpPr>
        <p:spPr>
          <a:xfrm>
            <a:off x="-20384" y="7757373"/>
            <a:ext cx="3459449" cy="291948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dirty="0"/>
              <a:t>Game Block:</a:t>
            </a:r>
          </a:p>
          <a:p>
            <a:pPr algn="ctr"/>
            <a:r>
              <a:rPr lang="en-AU" dirty="0"/>
              <a:t>Planet Coaster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767CA7D-49EF-462D-B380-58AA2E1A7B43}"/>
              </a:ext>
            </a:extLst>
          </p:cNvPr>
          <p:cNvSpPr/>
          <p:nvPr/>
        </p:nvSpPr>
        <p:spPr>
          <a:xfrm>
            <a:off x="3452649" y="7757373"/>
            <a:ext cx="3746664" cy="291948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dirty="0"/>
              <a:t>Game Block: </a:t>
            </a:r>
          </a:p>
          <a:p>
            <a:pPr algn="ctr"/>
            <a:r>
              <a:rPr lang="en-AU" dirty="0"/>
              <a:t>Elite Dangerous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B03C4CF-D683-4934-ADF7-EC2E36D29D90}"/>
              </a:ext>
            </a:extLst>
          </p:cNvPr>
          <p:cNvSpPr/>
          <p:nvPr/>
        </p:nvSpPr>
        <p:spPr>
          <a:xfrm>
            <a:off x="-20385" y="10676862"/>
            <a:ext cx="1759352" cy="177749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dirty="0"/>
              <a:t>Small Block:</a:t>
            </a:r>
          </a:p>
          <a:p>
            <a:pPr algn="ctr"/>
            <a:r>
              <a:rPr lang="en-AU" dirty="0"/>
              <a:t>Kinectimals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1B32E06-C4EE-421F-9916-AFC87C6DD834}"/>
              </a:ext>
            </a:extLst>
          </p:cNvPr>
          <p:cNvSpPr/>
          <p:nvPr/>
        </p:nvSpPr>
        <p:spPr>
          <a:xfrm>
            <a:off x="1738967" y="10676862"/>
            <a:ext cx="1759352" cy="177749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dirty="0"/>
              <a:t>Small Block:</a:t>
            </a:r>
          </a:p>
          <a:p>
            <a:pPr algn="ctr"/>
            <a:r>
              <a:rPr lang="en-AU" dirty="0"/>
              <a:t>Zoo Tycoon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5EACE43-FA93-4A3F-AA57-062A63C1C6B2}"/>
              </a:ext>
            </a:extLst>
          </p:cNvPr>
          <p:cNvSpPr/>
          <p:nvPr/>
        </p:nvSpPr>
        <p:spPr>
          <a:xfrm>
            <a:off x="3447554" y="10676861"/>
            <a:ext cx="1982215" cy="177749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dirty="0"/>
              <a:t>Small Block:</a:t>
            </a:r>
          </a:p>
          <a:p>
            <a:pPr algn="ctr"/>
            <a:r>
              <a:rPr lang="en-AU" dirty="0"/>
              <a:t>Lostwinds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30FF6A2-D9DA-4758-91D9-04D53723AF13}"/>
              </a:ext>
            </a:extLst>
          </p:cNvPr>
          <p:cNvSpPr/>
          <p:nvPr/>
        </p:nvSpPr>
        <p:spPr>
          <a:xfrm>
            <a:off x="5429768" y="10676860"/>
            <a:ext cx="1759352" cy="177749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dirty="0"/>
              <a:t>Small Block:</a:t>
            </a:r>
          </a:p>
          <a:p>
            <a:pPr algn="ctr"/>
            <a:r>
              <a:rPr lang="en-AU" dirty="0"/>
              <a:t>Rollercoaster Tycoon 3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E6F8879-A6AF-427E-8FC9-21129779924C}"/>
              </a:ext>
            </a:extLst>
          </p:cNvPr>
          <p:cNvSpPr/>
          <p:nvPr/>
        </p:nvSpPr>
        <p:spPr>
          <a:xfrm>
            <a:off x="-20386" y="12454354"/>
            <a:ext cx="1759352" cy="177749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dirty="0"/>
              <a:t>Small Block:</a:t>
            </a:r>
          </a:p>
          <a:p>
            <a:pPr algn="ctr"/>
            <a:r>
              <a:rPr lang="en-AU" dirty="0"/>
              <a:t>Disneyland Adventures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FF607F4-C1F4-4641-AB32-5C3C04D8B87C}"/>
              </a:ext>
            </a:extLst>
          </p:cNvPr>
          <p:cNvSpPr/>
          <p:nvPr/>
        </p:nvSpPr>
        <p:spPr>
          <a:xfrm>
            <a:off x="1738966" y="12454354"/>
            <a:ext cx="1759352" cy="177749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dirty="0"/>
              <a:t>Small Block:</a:t>
            </a:r>
          </a:p>
          <a:p>
            <a:pPr algn="ctr"/>
            <a:r>
              <a:rPr lang="en-AU" dirty="0"/>
              <a:t>Lostwinds: Winter of the Melodias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93B8BDD-6F56-4F0E-88D7-3E0DA2E10975}"/>
              </a:ext>
            </a:extLst>
          </p:cNvPr>
          <p:cNvSpPr/>
          <p:nvPr/>
        </p:nvSpPr>
        <p:spPr>
          <a:xfrm>
            <a:off x="3447553" y="12454353"/>
            <a:ext cx="1982215" cy="177749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dirty="0"/>
              <a:t>Small Block: Screamride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9323442-D66D-4AAC-BD7A-1668509F42AE}"/>
              </a:ext>
            </a:extLst>
          </p:cNvPr>
          <p:cNvSpPr/>
          <p:nvPr/>
        </p:nvSpPr>
        <p:spPr>
          <a:xfrm>
            <a:off x="5429767" y="12454352"/>
            <a:ext cx="1759352" cy="177749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dirty="0"/>
              <a:t>Small Block: Tales from Deep Space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B284BE0-C000-4EB6-9E42-04749D08BF83}"/>
              </a:ext>
            </a:extLst>
          </p:cNvPr>
          <p:cNvSpPr/>
          <p:nvPr/>
        </p:nvSpPr>
        <p:spPr>
          <a:xfrm>
            <a:off x="-30578" y="14231851"/>
            <a:ext cx="7219698" cy="376801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dirty="0"/>
              <a:t>News Section</a:t>
            </a:r>
          </a:p>
          <a:p>
            <a:pPr algn="ctr"/>
            <a:endParaRPr lang="en-AU" dirty="0"/>
          </a:p>
          <a:p>
            <a:pPr algn="ctr"/>
            <a:endParaRPr lang="en-AU" dirty="0"/>
          </a:p>
          <a:p>
            <a:pPr algn="ctr"/>
            <a:endParaRPr lang="en-AU" dirty="0"/>
          </a:p>
          <a:p>
            <a:pPr algn="ctr"/>
            <a:endParaRPr lang="en-AU" dirty="0"/>
          </a:p>
          <a:p>
            <a:pPr algn="ctr"/>
            <a:endParaRPr lang="en-AU" dirty="0"/>
          </a:p>
          <a:p>
            <a:pPr algn="ctr"/>
            <a:endParaRPr lang="en-AU" dirty="0"/>
          </a:p>
          <a:p>
            <a:pPr algn="ctr"/>
            <a:endParaRPr lang="en-AU" dirty="0"/>
          </a:p>
          <a:p>
            <a:pPr algn="ctr"/>
            <a:endParaRPr lang="en-AU" dirty="0"/>
          </a:p>
          <a:p>
            <a:pPr algn="ctr"/>
            <a:endParaRPr lang="en-AU" dirty="0"/>
          </a:p>
          <a:p>
            <a:pPr algn="ctr"/>
            <a:endParaRPr lang="en-AU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A61C947-99C8-449D-826D-4607439E132C}"/>
              </a:ext>
            </a:extLst>
          </p:cNvPr>
          <p:cNvSpPr/>
          <p:nvPr/>
        </p:nvSpPr>
        <p:spPr>
          <a:xfrm>
            <a:off x="-9366" y="14480359"/>
            <a:ext cx="1748333" cy="53243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dirty="0"/>
              <a:t>Latest Updates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5D374DC-1002-4F9F-A5CF-6525974C1A5D}"/>
              </a:ext>
            </a:extLst>
          </p:cNvPr>
          <p:cNvSpPr/>
          <p:nvPr/>
        </p:nvSpPr>
        <p:spPr>
          <a:xfrm>
            <a:off x="103220" y="15282308"/>
            <a:ext cx="2060294" cy="2534856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dirty="0"/>
              <a:t>Article One Image</a:t>
            </a:r>
          </a:p>
          <a:p>
            <a:pPr algn="ctr"/>
            <a:endParaRPr lang="en-AU" dirty="0"/>
          </a:p>
          <a:p>
            <a:pPr algn="ctr"/>
            <a:endParaRPr lang="en-AU" dirty="0"/>
          </a:p>
          <a:p>
            <a:pPr algn="ctr"/>
            <a:endParaRPr lang="en-AU" dirty="0"/>
          </a:p>
          <a:p>
            <a:pPr algn="ctr"/>
            <a:endParaRPr lang="en-AU" dirty="0"/>
          </a:p>
          <a:p>
            <a:pPr algn="ctr"/>
            <a:endParaRPr lang="en-AU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B659A57-8FD5-4DDC-9C0C-BD89A453805A}"/>
              </a:ext>
            </a:extLst>
          </p:cNvPr>
          <p:cNvSpPr/>
          <p:nvPr/>
        </p:nvSpPr>
        <p:spPr>
          <a:xfrm>
            <a:off x="2549123" y="15282308"/>
            <a:ext cx="2060294" cy="2534856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dirty="0"/>
              <a:t>Article Two Image</a:t>
            </a:r>
          </a:p>
          <a:p>
            <a:pPr algn="ctr"/>
            <a:endParaRPr lang="en-AU" dirty="0"/>
          </a:p>
          <a:p>
            <a:pPr algn="ctr"/>
            <a:endParaRPr lang="en-AU" dirty="0"/>
          </a:p>
          <a:p>
            <a:pPr algn="ctr"/>
            <a:endParaRPr lang="en-AU" dirty="0"/>
          </a:p>
          <a:p>
            <a:pPr algn="ctr"/>
            <a:endParaRPr lang="en-AU" dirty="0"/>
          </a:p>
          <a:p>
            <a:pPr algn="ctr"/>
            <a:endParaRPr lang="en-AU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7B19C33-D866-401A-B9D3-882081913917}"/>
              </a:ext>
            </a:extLst>
          </p:cNvPr>
          <p:cNvSpPr/>
          <p:nvPr/>
        </p:nvSpPr>
        <p:spPr>
          <a:xfrm>
            <a:off x="4995026" y="15282308"/>
            <a:ext cx="2060294" cy="2534856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dirty="0"/>
              <a:t>Article Three Image</a:t>
            </a:r>
          </a:p>
          <a:p>
            <a:pPr algn="ctr"/>
            <a:endParaRPr lang="en-AU" dirty="0"/>
          </a:p>
          <a:p>
            <a:pPr algn="ctr"/>
            <a:endParaRPr lang="en-AU" dirty="0"/>
          </a:p>
          <a:p>
            <a:pPr algn="ctr"/>
            <a:endParaRPr lang="en-AU" dirty="0"/>
          </a:p>
          <a:p>
            <a:pPr algn="ctr"/>
            <a:endParaRPr lang="en-AU" dirty="0"/>
          </a:p>
          <a:p>
            <a:pPr algn="ctr"/>
            <a:endParaRPr lang="en-AU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02A9ED3-67A2-4BC7-A381-5ECB13C3E867}"/>
              </a:ext>
            </a:extLst>
          </p:cNvPr>
          <p:cNvSpPr/>
          <p:nvPr/>
        </p:nvSpPr>
        <p:spPr>
          <a:xfrm>
            <a:off x="108774" y="16372820"/>
            <a:ext cx="1804853" cy="891251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dirty="0"/>
              <a:t>Article One Info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BEEA4B6-EA54-4908-9576-5B2B886F7177}"/>
              </a:ext>
            </a:extLst>
          </p:cNvPr>
          <p:cNvSpPr/>
          <p:nvPr/>
        </p:nvSpPr>
        <p:spPr>
          <a:xfrm>
            <a:off x="2549124" y="16372820"/>
            <a:ext cx="1804853" cy="891251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dirty="0"/>
              <a:t>Article Two Info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F6E26DC-7967-4B75-BE2A-DE8C73A57C18}"/>
              </a:ext>
            </a:extLst>
          </p:cNvPr>
          <p:cNvSpPr/>
          <p:nvPr/>
        </p:nvSpPr>
        <p:spPr>
          <a:xfrm>
            <a:off x="4995027" y="16372820"/>
            <a:ext cx="1804853" cy="891251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dirty="0"/>
              <a:t>Article Three Info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8D2610D-9172-4363-B8BA-799111BABAA7}"/>
              </a:ext>
            </a:extLst>
          </p:cNvPr>
          <p:cNvGrpSpPr/>
          <p:nvPr/>
        </p:nvGrpSpPr>
        <p:grpSpPr>
          <a:xfrm>
            <a:off x="-30578" y="17999867"/>
            <a:ext cx="7229891" cy="3599658"/>
            <a:chOff x="-30578" y="17999867"/>
            <a:chExt cx="7229891" cy="3599658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617CB6F6-9C67-470F-9EEE-AF55D64BDD64}"/>
                </a:ext>
              </a:extLst>
            </p:cNvPr>
            <p:cNvSpPr/>
            <p:nvPr/>
          </p:nvSpPr>
          <p:spPr>
            <a:xfrm>
              <a:off x="-30578" y="17999867"/>
              <a:ext cx="7229891" cy="3599658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					      			Footer</a:t>
              </a:r>
            </a:p>
            <a:p>
              <a:pPr algn="ctr"/>
              <a:endParaRPr lang="en-AU" dirty="0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52E990C0-5EA9-4C18-8EFA-B997AED8CDCB}"/>
                </a:ext>
              </a:extLst>
            </p:cNvPr>
            <p:cNvSpPr/>
            <p:nvPr/>
          </p:nvSpPr>
          <p:spPr>
            <a:xfrm>
              <a:off x="103220" y="18248375"/>
              <a:ext cx="6952100" cy="62503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Footer Menu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75771C35-526D-4352-BE43-5A8EEB1ED899}"/>
                </a:ext>
              </a:extLst>
            </p:cNvPr>
            <p:cNvSpPr/>
            <p:nvPr/>
          </p:nvSpPr>
          <p:spPr>
            <a:xfrm>
              <a:off x="2696901" y="18925924"/>
              <a:ext cx="1912516" cy="93755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Footer Icons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EBC07A2D-1FD6-4B23-AED5-274C63C3275B}"/>
                </a:ext>
              </a:extLst>
            </p:cNvPr>
            <p:cNvSpPr/>
            <p:nvPr/>
          </p:nvSpPr>
          <p:spPr>
            <a:xfrm>
              <a:off x="1859151" y="20089077"/>
              <a:ext cx="3661973" cy="57685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Social Media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1B0574AF-F0E8-456A-93E1-EF6B1D05984C}"/>
                </a:ext>
              </a:extLst>
            </p:cNvPr>
            <p:cNvSpPr/>
            <p:nvPr/>
          </p:nvSpPr>
          <p:spPr>
            <a:xfrm>
              <a:off x="1738966" y="20898977"/>
              <a:ext cx="3828457" cy="555585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Legal Text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90151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723C26B5-E240-4398-BAA2-65C43EA50B88}"/>
              </a:ext>
            </a:extLst>
          </p:cNvPr>
          <p:cNvGrpSpPr/>
          <p:nvPr/>
        </p:nvGrpSpPr>
        <p:grpSpPr>
          <a:xfrm>
            <a:off x="-20386" y="0"/>
            <a:ext cx="7209506" cy="1341541"/>
            <a:chOff x="-20386" y="0"/>
            <a:chExt cx="7209506" cy="1341541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98F57627-B766-4677-8CE1-31CCADC130E8}"/>
                </a:ext>
              </a:extLst>
            </p:cNvPr>
            <p:cNvSpPr/>
            <p:nvPr/>
          </p:nvSpPr>
          <p:spPr>
            <a:xfrm>
              <a:off x="-20386" y="0"/>
              <a:ext cx="7209506" cy="1341541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B7BFDC91-EAB5-4AD7-8A5F-5D9B4C4D8090}"/>
                </a:ext>
              </a:extLst>
            </p:cNvPr>
            <p:cNvSpPr/>
            <p:nvPr/>
          </p:nvSpPr>
          <p:spPr>
            <a:xfrm>
              <a:off x="200331" y="220714"/>
              <a:ext cx="1160150" cy="69561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dirty="0"/>
                <a:t>Logo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08AF4F1-E011-4D86-BA65-08B04C6E10E4}"/>
                </a:ext>
              </a:extLst>
            </p:cNvPr>
            <p:cNvSpPr/>
            <p:nvPr/>
          </p:nvSpPr>
          <p:spPr>
            <a:xfrm>
              <a:off x="1913627" y="243648"/>
              <a:ext cx="3331289" cy="7618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dirty="0"/>
                <a:t>Menu Items (centred) 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6AAE896E-8D19-44CE-96F8-F22D20EFA83E}"/>
              </a:ext>
            </a:extLst>
          </p:cNvPr>
          <p:cNvGrpSpPr/>
          <p:nvPr/>
        </p:nvGrpSpPr>
        <p:grpSpPr>
          <a:xfrm>
            <a:off x="-30578" y="10948827"/>
            <a:ext cx="7229891" cy="3599658"/>
            <a:chOff x="-30578" y="17999867"/>
            <a:chExt cx="7229891" cy="359965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1E9AB28-F6BF-4310-990B-B72CA073054E}"/>
                </a:ext>
              </a:extLst>
            </p:cNvPr>
            <p:cNvSpPr/>
            <p:nvPr/>
          </p:nvSpPr>
          <p:spPr>
            <a:xfrm>
              <a:off x="-30578" y="17999867"/>
              <a:ext cx="7229891" cy="3599658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					      			Footer</a:t>
              </a:r>
            </a:p>
            <a:p>
              <a:pPr algn="ctr"/>
              <a:endParaRPr lang="en-AU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39C2E32-5CF0-43A1-BC20-54715BE3FA03}"/>
                </a:ext>
              </a:extLst>
            </p:cNvPr>
            <p:cNvSpPr/>
            <p:nvPr/>
          </p:nvSpPr>
          <p:spPr>
            <a:xfrm>
              <a:off x="103220" y="18248375"/>
              <a:ext cx="6952100" cy="62503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Footer Menu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8DAD54A-3EB3-4492-B69A-EE2F70CB5317}"/>
                </a:ext>
              </a:extLst>
            </p:cNvPr>
            <p:cNvSpPr/>
            <p:nvPr/>
          </p:nvSpPr>
          <p:spPr>
            <a:xfrm>
              <a:off x="2696901" y="18925924"/>
              <a:ext cx="1912516" cy="93755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Footer Icons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3D3C8A7-F4F1-453F-B893-4B649E0A3D40}"/>
                </a:ext>
              </a:extLst>
            </p:cNvPr>
            <p:cNvSpPr/>
            <p:nvPr/>
          </p:nvSpPr>
          <p:spPr>
            <a:xfrm>
              <a:off x="1859151" y="20089077"/>
              <a:ext cx="3661973" cy="57685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Social Media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D0D35BB-D047-4890-B6D7-3754CD06455A}"/>
                </a:ext>
              </a:extLst>
            </p:cNvPr>
            <p:cNvSpPr/>
            <p:nvPr/>
          </p:nvSpPr>
          <p:spPr>
            <a:xfrm>
              <a:off x="1738966" y="20898977"/>
              <a:ext cx="3828457" cy="555585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Legal Text</a:t>
              </a: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754-E4D8-43AF-99F1-26F0C32DD035}"/>
              </a:ext>
            </a:extLst>
          </p:cNvPr>
          <p:cNvSpPr/>
          <p:nvPr/>
        </p:nvSpPr>
        <p:spPr>
          <a:xfrm>
            <a:off x="0" y="1341541"/>
            <a:ext cx="7189120" cy="781899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0C3DBC-A5F0-416A-A798-8A5E71A7BC3E}"/>
              </a:ext>
            </a:extLst>
          </p:cNvPr>
          <p:cNvSpPr/>
          <p:nvPr/>
        </p:nvSpPr>
        <p:spPr>
          <a:xfrm>
            <a:off x="103220" y="1410707"/>
            <a:ext cx="1635746" cy="5791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News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21CD4E4-DD54-4A54-AB7D-8A38CA73A3AB}"/>
              </a:ext>
            </a:extLst>
          </p:cNvPr>
          <p:cNvGrpSpPr/>
          <p:nvPr/>
        </p:nvGrpSpPr>
        <p:grpSpPr>
          <a:xfrm>
            <a:off x="324953" y="2315130"/>
            <a:ext cx="6730367" cy="3667760"/>
            <a:chOff x="324953" y="2315130"/>
            <a:chExt cx="6730367" cy="3667760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FF2965B-EECA-4D0A-AF68-DFA95A1AFD65}"/>
                </a:ext>
              </a:extLst>
            </p:cNvPr>
            <p:cNvGrpSpPr/>
            <p:nvPr/>
          </p:nvGrpSpPr>
          <p:grpSpPr>
            <a:xfrm>
              <a:off x="324953" y="2315130"/>
              <a:ext cx="2146629" cy="3667760"/>
              <a:chOff x="200331" y="2346960"/>
              <a:chExt cx="2146629" cy="366776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9D0694BF-BC6E-4AC1-9777-BF0A155D3750}"/>
                  </a:ext>
                </a:extLst>
              </p:cNvPr>
              <p:cNvSpPr/>
              <p:nvPr/>
            </p:nvSpPr>
            <p:spPr>
              <a:xfrm>
                <a:off x="200331" y="2346960"/>
                <a:ext cx="2146629" cy="366776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7CA7601-D35E-4D73-BF06-5BA5BB478F94}"/>
                  </a:ext>
                </a:extLst>
              </p:cNvPr>
              <p:cNvSpPr/>
              <p:nvPr/>
            </p:nvSpPr>
            <p:spPr>
              <a:xfrm>
                <a:off x="276530" y="2453461"/>
                <a:ext cx="1994229" cy="1773099"/>
              </a:xfrm>
              <a:prstGeom prst="rect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News Image </a:t>
                </a: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665682B9-FB16-420B-BFA1-184E1EAF6519}"/>
                  </a:ext>
                </a:extLst>
              </p:cNvPr>
              <p:cNvSpPr/>
              <p:nvPr/>
            </p:nvSpPr>
            <p:spPr>
              <a:xfrm>
                <a:off x="276530" y="4297680"/>
                <a:ext cx="1994229" cy="375920"/>
              </a:xfrm>
              <a:prstGeom prst="rect">
                <a:avLst/>
              </a:prstGeom>
              <a:solidFill>
                <a:schemeClr val="accent6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News Title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5F7AE8E2-80BB-4D17-9A10-A4D2536278DA}"/>
                  </a:ext>
                </a:extLst>
              </p:cNvPr>
              <p:cNvSpPr/>
              <p:nvPr/>
            </p:nvSpPr>
            <p:spPr>
              <a:xfrm>
                <a:off x="276530" y="4765040"/>
                <a:ext cx="1994229" cy="1107440"/>
              </a:xfrm>
              <a:prstGeom prst="rect">
                <a:avLst/>
              </a:prstGeom>
              <a:solidFill>
                <a:schemeClr val="accent5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News Text</a:t>
                </a: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EC74CA33-499B-4791-B524-569AE7DBB3D6}"/>
                </a:ext>
              </a:extLst>
            </p:cNvPr>
            <p:cNvGrpSpPr/>
            <p:nvPr/>
          </p:nvGrpSpPr>
          <p:grpSpPr>
            <a:xfrm>
              <a:off x="2616822" y="2315130"/>
              <a:ext cx="2146629" cy="3667760"/>
              <a:chOff x="200331" y="2346960"/>
              <a:chExt cx="2146629" cy="3667760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D01BAC40-28E3-41A7-9383-532B8DC893D9}"/>
                  </a:ext>
                </a:extLst>
              </p:cNvPr>
              <p:cNvSpPr/>
              <p:nvPr/>
            </p:nvSpPr>
            <p:spPr>
              <a:xfrm>
                <a:off x="200331" y="2346960"/>
                <a:ext cx="2146629" cy="366776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32ED06E-6035-457C-B784-9FEFB905EB39}"/>
                  </a:ext>
                </a:extLst>
              </p:cNvPr>
              <p:cNvSpPr/>
              <p:nvPr/>
            </p:nvSpPr>
            <p:spPr>
              <a:xfrm>
                <a:off x="276530" y="2453461"/>
                <a:ext cx="1994229" cy="1773099"/>
              </a:xfrm>
              <a:prstGeom prst="rect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News Image </a:t>
                </a: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E642995D-AFD1-4DFB-9E38-4B0DB137BA7F}"/>
                  </a:ext>
                </a:extLst>
              </p:cNvPr>
              <p:cNvSpPr/>
              <p:nvPr/>
            </p:nvSpPr>
            <p:spPr>
              <a:xfrm>
                <a:off x="276530" y="4297680"/>
                <a:ext cx="1994229" cy="375920"/>
              </a:xfrm>
              <a:prstGeom prst="rect">
                <a:avLst/>
              </a:prstGeom>
              <a:solidFill>
                <a:schemeClr val="accent6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News Title</a:t>
                </a: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8C8DA32F-C981-4C71-8C16-2284D8551013}"/>
                  </a:ext>
                </a:extLst>
              </p:cNvPr>
              <p:cNvSpPr/>
              <p:nvPr/>
            </p:nvSpPr>
            <p:spPr>
              <a:xfrm>
                <a:off x="276530" y="4765040"/>
                <a:ext cx="1994229" cy="1107440"/>
              </a:xfrm>
              <a:prstGeom prst="rect">
                <a:avLst/>
              </a:prstGeom>
              <a:solidFill>
                <a:schemeClr val="accent5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News Text</a:t>
                </a: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CBE05D15-08A1-438F-BD76-F95236F34289}"/>
                </a:ext>
              </a:extLst>
            </p:cNvPr>
            <p:cNvGrpSpPr/>
            <p:nvPr/>
          </p:nvGrpSpPr>
          <p:grpSpPr>
            <a:xfrm>
              <a:off x="4908691" y="2315130"/>
              <a:ext cx="2146629" cy="3667760"/>
              <a:chOff x="200331" y="2346960"/>
              <a:chExt cx="2146629" cy="3667760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CC40779A-D19D-48EA-9B75-DD4DBDE1E4BF}"/>
                  </a:ext>
                </a:extLst>
              </p:cNvPr>
              <p:cNvSpPr/>
              <p:nvPr/>
            </p:nvSpPr>
            <p:spPr>
              <a:xfrm>
                <a:off x="200331" y="2346960"/>
                <a:ext cx="2146629" cy="366776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2BB39DA6-2C1C-4E73-91F2-8C5C971993DC}"/>
                  </a:ext>
                </a:extLst>
              </p:cNvPr>
              <p:cNvSpPr/>
              <p:nvPr/>
            </p:nvSpPr>
            <p:spPr>
              <a:xfrm>
                <a:off x="276530" y="2453461"/>
                <a:ext cx="1994229" cy="1773099"/>
              </a:xfrm>
              <a:prstGeom prst="rect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News Image </a:t>
                </a: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CF34D646-8ACA-4007-A3AC-09767070810A}"/>
                  </a:ext>
                </a:extLst>
              </p:cNvPr>
              <p:cNvSpPr/>
              <p:nvPr/>
            </p:nvSpPr>
            <p:spPr>
              <a:xfrm>
                <a:off x="276530" y="4297680"/>
                <a:ext cx="1994229" cy="375920"/>
              </a:xfrm>
              <a:prstGeom prst="rect">
                <a:avLst/>
              </a:prstGeom>
              <a:solidFill>
                <a:schemeClr val="accent6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News Title</a:t>
                </a: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30EF9386-A594-4D4F-9E67-6335AA97DC3A}"/>
                  </a:ext>
                </a:extLst>
              </p:cNvPr>
              <p:cNvSpPr/>
              <p:nvPr/>
            </p:nvSpPr>
            <p:spPr>
              <a:xfrm>
                <a:off x="276530" y="4765040"/>
                <a:ext cx="1994229" cy="1107440"/>
              </a:xfrm>
              <a:prstGeom prst="rect">
                <a:avLst/>
              </a:prstGeom>
              <a:solidFill>
                <a:schemeClr val="accent5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News Text</a:t>
                </a:r>
              </a:p>
            </p:txBody>
          </p:sp>
        </p:grp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41C441F-F9B8-480C-9022-50BBBFCD924B}"/>
              </a:ext>
            </a:extLst>
          </p:cNvPr>
          <p:cNvGrpSpPr/>
          <p:nvPr/>
        </p:nvGrpSpPr>
        <p:grpSpPr>
          <a:xfrm>
            <a:off x="287975" y="6174580"/>
            <a:ext cx="6730367" cy="3667760"/>
            <a:chOff x="324953" y="2315130"/>
            <a:chExt cx="6730367" cy="3667760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A71A149D-7EE1-4681-A306-5CC64B97C138}"/>
                </a:ext>
              </a:extLst>
            </p:cNvPr>
            <p:cNvGrpSpPr/>
            <p:nvPr/>
          </p:nvGrpSpPr>
          <p:grpSpPr>
            <a:xfrm>
              <a:off x="324953" y="2315130"/>
              <a:ext cx="2146629" cy="3667760"/>
              <a:chOff x="200331" y="2346960"/>
              <a:chExt cx="2146629" cy="3667760"/>
            </a:xfrm>
          </p:grpSpPr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51ECFBCC-7EA0-4D82-B1C5-77ECE9A7AC9F}"/>
                  </a:ext>
                </a:extLst>
              </p:cNvPr>
              <p:cNvSpPr/>
              <p:nvPr/>
            </p:nvSpPr>
            <p:spPr>
              <a:xfrm>
                <a:off x="200331" y="2346960"/>
                <a:ext cx="2146629" cy="366776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2C496730-84A0-4E42-AE07-D0895494F3C4}"/>
                  </a:ext>
                </a:extLst>
              </p:cNvPr>
              <p:cNvSpPr/>
              <p:nvPr/>
            </p:nvSpPr>
            <p:spPr>
              <a:xfrm>
                <a:off x="276530" y="2453461"/>
                <a:ext cx="1994229" cy="1773099"/>
              </a:xfrm>
              <a:prstGeom prst="rect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News Image </a:t>
                </a:r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7501FC01-A8EA-43EA-B6EC-558FD9753C4F}"/>
                  </a:ext>
                </a:extLst>
              </p:cNvPr>
              <p:cNvSpPr/>
              <p:nvPr/>
            </p:nvSpPr>
            <p:spPr>
              <a:xfrm>
                <a:off x="276530" y="4297680"/>
                <a:ext cx="1994229" cy="375920"/>
              </a:xfrm>
              <a:prstGeom prst="rect">
                <a:avLst/>
              </a:prstGeom>
              <a:solidFill>
                <a:schemeClr val="accent6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News Title</a:t>
                </a: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90EEB383-C45C-4AD8-94BF-B7FFC29CEF08}"/>
                  </a:ext>
                </a:extLst>
              </p:cNvPr>
              <p:cNvSpPr/>
              <p:nvPr/>
            </p:nvSpPr>
            <p:spPr>
              <a:xfrm>
                <a:off x="276530" y="4765040"/>
                <a:ext cx="1994229" cy="1107440"/>
              </a:xfrm>
              <a:prstGeom prst="rect">
                <a:avLst/>
              </a:prstGeom>
              <a:solidFill>
                <a:schemeClr val="accent5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News Text</a:t>
                </a:r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9C6CEF64-ADF7-45D8-8C86-E3275F205954}"/>
                </a:ext>
              </a:extLst>
            </p:cNvPr>
            <p:cNvGrpSpPr/>
            <p:nvPr/>
          </p:nvGrpSpPr>
          <p:grpSpPr>
            <a:xfrm>
              <a:off x="2616822" y="2315130"/>
              <a:ext cx="2146629" cy="3667760"/>
              <a:chOff x="200331" y="2346960"/>
              <a:chExt cx="2146629" cy="3667760"/>
            </a:xfrm>
          </p:grpSpPr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D631274A-9573-486A-866C-6F6530C54E05}"/>
                  </a:ext>
                </a:extLst>
              </p:cNvPr>
              <p:cNvSpPr/>
              <p:nvPr/>
            </p:nvSpPr>
            <p:spPr>
              <a:xfrm>
                <a:off x="200331" y="2346960"/>
                <a:ext cx="2146629" cy="366776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CF5599C4-741F-45B7-90B5-8C558C527E88}"/>
                  </a:ext>
                </a:extLst>
              </p:cNvPr>
              <p:cNvSpPr/>
              <p:nvPr/>
            </p:nvSpPr>
            <p:spPr>
              <a:xfrm>
                <a:off x="276530" y="2453461"/>
                <a:ext cx="1994229" cy="1773099"/>
              </a:xfrm>
              <a:prstGeom prst="rect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News Image </a:t>
                </a:r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348EB609-DB9B-40AE-8B2E-C3E9A6A23E4B}"/>
                  </a:ext>
                </a:extLst>
              </p:cNvPr>
              <p:cNvSpPr/>
              <p:nvPr/>
            </p:nvSpPr>
            <p:spPr>
              <a:xfrm>
                <a:off x="276530" y="4297680"/>
                <a:ext cx="1994229" cy="375920"/>
              </a:xfrm>
              <a:prstGeom prst="rect">
                <a:avLst/>
              </a:prstGeom>
              <a:solidFill>
                <a:schemeClr val="accent6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News Title</a:t>
                </a:r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569A616D-6A79-4B16-B734-CCDACFD290E4}"/>
                  </a:ext>
                </a:extLst>
              </p:cNvPr>
              <p:cNvSpPr/>
              <p:nvPr/>
            </p:nvSpPr>
            <p:spPr>
              <a:xfrm>
                <a:off x="276530" y="4765040"/>
                <a:ext cx="1994229" cy="1107440"/>
              </a:xfrm>
              <a:prstGeom prst="rect">
                <a:avLst/>
              </a:prstGeom>
              <a:solidFill>
                <a:schemeClr val="accent5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News Text</a:t>
                </a:r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F08D8407-4578-4BC3-8FB1-95EEA08FCC0E}"/>
                </a:ext>
              </a:extLst>
            </p:cNvPr>
            <p:cNvGrpSpPr/>
            <p:nvPr/>
          </p:nvGrpSpPr>
          <p:grpSpPr>
            <a:xfrm>
              <a:off x="4908691" y="2315130"/>
              <a:ext cx="2146629" cy="3667760"/>
              <a:chOff x="200331" y="2346960"/>
              <a:chExt cx="2146629" cy="3667760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412B1403-DB52-4D61-8A30-7319834EF007}"/>
                  </a:ext>
                </a:extLst>
              </p:cNvPr>
              <p:cNvSpPr/>
              <p:nvPr/>
            </p:nvSpPr>
            <p:spPr>
              <a:xfrm>
                <a:off x="200331" y="2346960"/>
                <a:ext cx="2146629" cy="366776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C96B6C6D-76C2-4BBA-9923-C74A6045E838}"/>
                  </a:ext>
                </a:extLst>
              </p:cNvPr>
              <p:cNvSpPr/>
              <p:nvPr/>
            </p:nvSpPr>
            <p:spPr>
              <a:xfrm>
                <a:off x="276530" y="2453461"/>
                <a:ext cx="1994229" cy="1773099"/>
              </a:xfrm>
              <a:prstGeom prst="rect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News Image </a:t>
                </a:r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E788AF65-DD69-44B5-903D-8714915FF219}"/>
                  </a:ext>
                </a:extLst>
              </p:cNvPr>
              <p:cNvSpPr/>
              <p:nvPr/>
            </p:nvSpPr>
            <p:spPr>
              <a:xfrm>
                <a:off x="276530" y="4297680"/>
                <a:ext cx="1994229" cy="375920"/>
              </a:xfrm>
              <a:prstGeom prst="rect">
                <a:avLst/>
              </a:prstGeom>
              <a:solidFill>
                <a:schemeClr val="accent6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News Title</a:t>
                </a: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30A70862-E4DC-4039-A55D-63EE21739BA9}"/>
                  </a:ext>
                </a:extLst>
              </p:cNvPr>
              <p:cNvSpPr/>
              <p:nvPr/>
            </p:nvSpPr>
            <p:spPr>
              <a:xfrm>
                <a:off x="276530" y="4765040"/>
                <a:ext cx="1994229" cy="1107440"/>
              </a:xfrm>
              <a:prstGeom prst="rect">
                <a:avLst/>
              </a:prstGeom>
              <a:solidFill>
                <a:schemeClr val="accent5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/>
                  <a:t>News Text</a:t>
                </a:r>
              </a:p>
            </p:txBody>
          </p:sp>
        </p:grp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6A03E49F-799A-472C-9E8D-E419A4EB36DE}"/>
              </a:ext>
            </a:extLst>
          </p:cNvPr>
          <p:cNvSpPr/>
          <p:nvPr/>
        </p:nvSpPr>
        <p:spPr>
          <a:xfrm>
            <a:off x="0" y="10060969"/>
            <a:ext cx="7189120" cy="55182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Load More</a:t>
            </a:r>
          </a:p>
        </p:txBody>
      </p:sp>
    </p:spTree>
    <p:extLst>
      <p:ext uri="{BB962C8B-B14F-4D97-AF65-F5344CB8AC3E}">
        <p14:creationId xmlns:p14="http://schemas.microsoft.com/office/powerpoint/2010/main" val="4153655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FB540FF-FD62-4630-BAA5-F50FAF56D270}"/>
              </a:ext>
            </a:extLst>
          </p:cNvPr>
          <p:cNvGrpSpPr/>
          <p:nvPr/>
        </p:nvGrpSpPr>
        <p:grpSpPr>
          <a:xfrm>
            <a:off x="1004" y="10694827"/>
            <a:ext cx="7229891" cy="3599658"/>
            <a:chOff x="-30578" y="17999867"/>
            <a:chExt cx="7229891" cy="3599658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A55E2AE0-0010-48CA-A23E-418BC2D922AA}"/>
                </a:ext>
              </a:extLst>
            </p:cNvPr>
            <p:cNvSpPr/>
            <p:nvPr/>
          </p:nvSpPr>
          <p:spPr>
            <a:xfrm>
              <a:off x="-30578" y="17999867"/>
              <a:ext cx="7229891" cy="3599658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					      			Footer</a:t>
              </a:r>
            </a:p>
            <a:p>
              <a:pPr algn="ctr"/>
              <a:endParaRPr lang="en-AU" dirty="0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F6ECE1F-46B6-4F74-9C37-91942D69DB04}"/>
                </a:ext>
              </a:extLst>
            </p:cNvPr>
            <p:cNvSpPr/>
            <p:nvPr/>
          </p:nvSpPr>
          <p:spPr>
            <a:xfrm>
              <a:off x="103220" y="18248375"/>
              <a:ext cx="6952100" cy="62503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Footer Menu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DA5807A-5D00-416E-82EE-FD24A50CE946}"/>
                </a:ext>
              </a:extLst>
            </p:cNvPr>
            <p:cNvSpPr/>
            <p:nvPr/>
          </p:nvSpPr>
          <p:spPr>
            <a:xfrm>
              <a:off x="2591431" y="18918481"/>
              <a:ext cx="1912516" cy="93755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Footer Icons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63D569B-5589-4FC1-B8C5-0AFE436B86E6}"/>
                </a:ext>
              </a:extLst>
            </p:cNvPr>
            <p:cNvSpPr/>
            <p:nvPr/>
          </p:nvSpPr>
          <p:spPr>
            <a:xfrm>
              <a:off x="1748283" y="20089077"/>
              <a:ext cx="3661973" cy="57685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Social Media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1BFE5E3-3E09-4A42-9860-1613959A0EC5}"/>
                </a:ext>
              </a:extLst>
            </p:cNvPr>
            <p:cNvSpPr/>
            <p:nvPr/>
          </p:nvSpPr>
          <p:spPr>
            <a:xfrm>
              <a:off x="1665040" y="20898977"/>
              <a:ext cx="3828457" cy="555585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Legal Text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D4AAD4FE-4AAB-4E4A-90AC-CA2641FDE181}"/>
              </a:ext>
            </a:extLst>
          </p:cNvPr>
          <p:cNvGrpSpPr/>
          <p:nvPr/>
        </p:nvGrpSpPr>
        <p:grpSpPr>
          <a:xfrm>
            <a:off x="-20386" y="0"/>
            <a:ext cx="7209506" cy="1341541"/>
            <a:chOff x="-20386" y="0"/>
            <a:chExt cx="7209506" cy="134154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F56CD5C-A477-4978-B866-E90524336896}"/>
                </a:ext>
              </a:extLst>
            </p:cNvPr>
            <p:cNvSpPr/>
            <p:nvPr/>
          </p:nvSpPr>
          <p:spPr>
            <a:xfrm>
              <a:off x="-20386" y="0"/>
              <a:ext cx="7209506" cy="1341541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9C548B6-231D-451C-A4F7-897187BFA557}"/>
                </a:ext>
              </a:extLst>
            </p:cNvPr>
            <p:cNvSpPr/>
            <p:nvPr/>
          </p:nvSpPr>
          <p:spPr>
            <a:xfrm>
              <a:off x="200331" y="220714"/>
              <a:ext cx="1160150" cy="69561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dirty="0"/>
                <a:t>Logo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9628C51-B173-4E7D-BA26-F7750F070F0B}"/>
                </a:ext>
              </a:extLst>
            </p:cNvPr>
            <p:cNvSpPr/>
            <p:nvPr/>
          </p:nvSpPr>
          <p:spPr>
            <a:xfrm>
              <a:off x="1913627" y="243648"/>
              <a:ext cx="3331289" cy="7618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dirty="0"/>
                <a:t>Menu Items (centred) </a:t>
              </a: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1D54B694-E5F7-416B-BD1A-F555F9FE7118}"/>
              </a:ext>
            </a:extLst>
          </p:cNvPr>
          <p:cNvSpPr/>
          <p:nvPr/>
        </p:nvSpPr>
        <p:spPr>
          <a:xfrm>
            <a:off x="-20386" y="1277005"/>
            <a:ext cx="7209506" cy="356087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dirty="0"/>
          </a:p>
          <a:p>
            <a:pPr algn="ctr"/>
            <a:endParaRPr lang="en-AU" dirty="0"/>
          </a:p>
          <a:p>
            <a:pPr algn="ctr"/>
            <a:endParaRPr lang="en-AU" dirty="0"/>
          </a:p>
          <a:p>
            <a:pPr algn="ctr"/>
            <a:endParaRPr lang="en-AU" dirty="0"/>
          </a:p>
          <a:p>
            <a:pPr algn="ctr"/>
            <a:endParaRPr lang="en-AU" dirty="0"/>
          </a:p>
          <a:p>
            <a:pPr algn="ctr"/>
            <a:endParaRPr lang="en-AU" dirty="0"/>
          </a:p>
          <a:p>
            <a:pPr algn="ctr"/>
            <a:endParaRPr lang="en-AU" dirty="0"/>
          </a:p>
          <a:p>
            <a:pPr algn="ctr"/>
            <a:r>
              <a:rPr lang="en-AU" dirty="0"/>
              <a:t>Background Slideshow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038BA2F-1BC9-47E5-A8EB-CAAD11FC7707}"/>
              </a:ext>
            </a:extLst>
          </p:cNvPr>
          <p:cNvSpPr/>
          <p:nvPr/>
        </p:nvSpPr>
        <p:spPr>
          <a:xfrm>
            <a:off x="1859151" y="2232056"/>
            <a:ext cx="3513599" cy="14906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dirty="0"/>
              <a:t>Main Text: </a:t>
            </a:r>
          </a:p>
          <a:p>
            <a:pPr algn="ctr"/>
            <a:r>
              <a:rPr lang="en-AU" dirty="0"/>
              <a:t>ABOUT US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4FF3707-EBBC-4516-890D-51E8546DF900}"/>
              </a:ext>
            </a:extLst>
          </p:cNvPr>
          <p:cNvSpPr/>
          <p:nvPr/>
        </p:nvSpPr>
        <p:spPr>
          <a:xfrm>
            <a:off x="0" y="4837883"/>
            <a:ext cx="3596639" cy="58724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Text Block</a:t>
            </a:r>
          </a:p>
          <a:p>
            <a:pPr algn="ctr"/>
            <a:r>
              <a:rPr lang="en-AU" dirty="0"/>
              <a:t>INNOVATION AND QUALITY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F95C00A-6BE8-4AAA-AB6D-C2CFDF0C9E0A}"/>
              </a:ext>
            </a:extLst>
          </p:cNvPr>
          <p:cNvSpPr/>
          <p:nvPr/>
        </p:nvSpPr>
        <p:spPr>
          <a:xfrm>
            <a:off x="3590402" y="4837883"/>
            <a:ext cx="3619104" cy="31308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Text Block</a:t>
            </a:r>
          </a:p>
          <a:p>
            <a:pPr algn="ctr"/>
            <a:r>
              <a:rPr lang="en-AU" dirty="0"/>
              <a:t>A UNIQUELY DIVERSE TRACK RECORD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15F7A56-4903-4958-8031-57C55ACC5634}"/>
              </a:ext>
            </a:extLst>
          </p:cNvPr>
          <p:cNvSpPr/>
          <p:nvPr/>
        </p:nvSpPr>
        <p:spPr>
          <a:xfrm>
            <a:off x="3590402" y="7968709"/>
            <a:ext cx="3598718" cy="272611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Image</a:t>
            </a:r>
          </a:p>
        </p:txBody>
      </p:sp>
    </p:spTree>
    <p:extLst>
      <p:ext uri="{BB962C8B-B14F-4D97-AF65-F5344CB8AC3E}">
        <p14:creationId xmlns:p14="http://schemas.microsoft.com/office/powerpoint/2010/main" val="4268733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CB84800-1A60-4497-9FAB-AAA115E1DE37}"/>
              </a:ext>
            </a:extLst>
          </p:cNvPr>
          <p:cNvGrpSpPr/>
          <p:nvPr/>
        </p:nvGrpSpPr>
        <p:grpSpPr>
          <a:xfrm>
            <a:off x="-20386" y="0"/>
            <a:ext cx="7209506" cy="1341541"/>
            <a:chOff x="-20386" y="0"/>
            <a:chExt cx="7209506" cy="1341541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7EE8B103-D61C-4E1A-AADD-A320154DAE7F}"/>
                </a:ext>
              </a:extLst>
            </p:cNvPr>
            <p:cNvSpPr/>
            <p:nvPr/>
          </p:nvSpPr>
          <p:spPr>
            <a:xfrm>
              <a:off x="-20386" y="0"/>
              <a:ext cx="7209506" cy="1341541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3AD08E4-7704-437B-8AA6-22DFC57833FF}"/>
                </a:ext>
              </a:extLst>
            </p:cNvPr>
            <p:cNvSpPr/>
            <p:nvPr/>
          </p:nvSpPr>
          <p:spPr>
            <a:xfrm>
              <a:off x="200331" y="220714"/>
              <a:ext cx="1160150" cy="69561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dirty="0"/>
                <a:t>Logo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ABDCB45-1FA8-480E-8601-24D2D31048A6}"/>
                </a:ext>
              </a:extLst>
            </p:cNvPr>
            <p:cNvSpPr/>
            <p:nvPr/>
          </p:nvSpPr>
          <p:spPr>
            <a:xfrm>
              <a:off x="1913627" y="243648"/>
              <a:ext cx="3331289" cy="7618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dirty="0"/>
                <a:t>Menu Items (centred) </a:t>
              </a:r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F0946F21-F6C6-46AD-8417-004C88D762F3}"/>
              </a:ext>
            </a:extLst>
          </p:cNvPr>
          <p:cNvSpPr/>
          <p:nvPr/>
        </p:nvSpPr>
        <p:spPr>
          <a:xfrm>
            <a:off x="-20386" y="1277005"/>
            <a:ext cx="7209506" cy="356087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dirty="0"/>
          </a:p>
          <a:p>
            <a:pPr algn="ctr"/>
            <a:endParaRPr lang="en-AU" dirty="0"/>
          </a:p>
          <a:p>
            <a:pPr algn="ctr"/>
            <a:endParaRPr lang="en-AU" dirty="0"/>
          </a:p>
          <a:p>
            <a:pPr algn="ctr"/>
            <a:endParaRPr lang="en-AU" dirty="0"/>
          </a:p>
          <a:p>
            <a:pPr algn="ctr"/>
            <a:endParaRPr lang="en-AU" dirty="0"/>
          </a:p>
          <a:p>
            <a:pPr algn="ctr"/>
            <a:endParaRPr lang="en-AU" dirty="0"/>
          </a:p>
          <a:p>
            <a:pPr algn="ctr"/>
            <a:endParaRPr lang="en-AU" dirty="0"/>
          </a:p>
          <a:p>
            <a:pPr algn="ctr"/>
            <a:r>
              <a:rPr lang="en-AU" dirty="0"/>
              <a:t>Background Slideshow</a:t>
            </a:r>
          </a:p>
          <a:p>
            <a:pPr algn="ctr"/>
            <a:r>
              <a:rPr lang="en-AU" dirty="0"/>
              <a:t>Showing one picture from each game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BDE6306-9ED2-4FDD-A509-D66EB864CC04}"/>
              </a:ext>
            </a:extLst>
          </p:cNvPr>
          <p:cNvSpPr/>
          <p:nvPr/>
        </p:nvSpPr>
        <p:spPr>
          <a:xfrm>
            <a:off x="1859151" y="2232056"/>
            <a:ext cx="3513599" cy="14906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dirty="0"/>
              <a:t>Main Text: </a:t>
            </a:r>
          </a:p>
          <a:p>
            <a:pPr algn="ctr"/>
            <a:r>
              <a:rPr lang="en-AU" dirty="0"/>
              <a:t>OUR GAMES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4C0FE11-3F7B-417A-A28D-4207847B4C0C}"/>
              </a:ext>
            </a:extLst>
          </p:cNvPr>
          <p:cNvSpPr/>
          <p:nvPr/>
        </p:nvSpPr>
        <p:spPr>
          <a:xfrm>
            <a:off x="-10191" y="4837884"/>
            <a:ext cx="3457742" cy="291948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dirty="0"/>
              <a:t>Text Block:</a:t>
            </a:r>
          </a:p>
          <a:p>
            <a:pPr algn="ctr"/>
            <a:r>
              <a:rPr lang="en-AU" dirty="0"/>
              <a:t>“Ground Breaking Video Games…”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6EBC4DD-A249-4E69-8AC7-F8C36BD20649}"/>
              </a:ext>
            </a:extLst>
          </p:cNvPr>
          <p:cNvSpPr/>
          <p:nvPr/>
        </p:nvSpPr>
        <p:spPr>
          <a:xfrm>
            <a:off x="3444161" y="4837884"/>
            <a:ext cx="3750057" cy="291948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dirty="0"/>
              <a:t>Game Block: </a:t>
            </a:r>
          </a:p>
          <a:p>
            <a:pPr algn="ctr"/>
            <a:r>
              <a:rPr lang="en-AU" dirty="0"/>
              <a:t>Jurassic World Evolution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AE85FC-40A7-4517-A703-7399EB98BB27}"/>
              </a:ext>
            </a:extLst>
          </p:cNvPr>
          <p:cNvSpPr/>
          <p:nvPr/>
        </p:nvSpPr>
        <p:spPr>
          <a:xfrm>
            <a:off x="-20384" y="7757373"/>
            <a:ext cx="3459449" cy="291948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dirty="0"/>
              <a:t>Game Block:</a:t>
            </a:r>
          </a:p>
          <a:p>
            <a:pPr algn="ctr"/>
            <a:r>
              <a:rPr lang="en-AU" dirty="0"/>
              <a:t>Planet Coaster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32CE67B-1823-4852-898F-448AB0932851}"/>
              </a:ext>
            </a:extLst>
          </p:cNvPr>
          <p:cNvSpPr/>
          <p:nvPr/>
        </p:nvSpPr>
        <p:spPr>
          <a:xfrm>
            <a:off x="3452649" y="7757373"/>
            <a:ext cx="3746664" cy="291948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dirty="0"/>
              <a:t>Game Block: </a:t>
            </a:r>
          </a:p>
          <a:p>
            <a:pPr algn="ctr"/>
            <a:r>
              <a:rPr lang="en-AU" dirty="0"/>
              <a:t>Elite Dangerous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99B4734-6254-4CD1-BFE1-1956B5959CDF}"/>
              </a:ext>
            </a:extLst>
          </p:cNvPr>
          <p:cNvSpPr/>
          <p:nvPr/>
        </p:nvSpPr>
        <p:spPr>
          <a:xfrm>
            <a:off x="-20385" y="10676862"/>
            <a:ext cx="1759352" cy="177749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dirty="0"/>
              <a:t>Small Block:</a:t>
            </a:r>
          </a:p>
          <a:p>
            <a:pPr algn="ctr"/>
            <a:r>
              <a:rPr lang="en-AU" dirty="0"/>
              <a:t>Kinectimals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DA3445-88BF-4DBE-9993-53FC5082B1E0}"/>
              </a:ext>
            </a:extLst>
          </p:cNvPr>
          <p:cNvSpPr/>
          <p:nvPr/>
        </p:nvSpPr>
        <p:spPr>
          <a:xfrm>
            <a:off x="1738967" y="10676862"/>
            <a:ext cx="1759352" cy="177749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dirty="0"/>
              <a:t>Small Block:</a:t>
            </a:r>
          </a:p>
          <a:p>
            <a:pPr algn="ctr"/>
            <a:r>
              <a:rPr lang="en-AU" dirty="0"/>
              <a:t>Zoo Tycoon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60E25A3-4E8B-4874-929D-3A3EDDEFD013}"/>
              </a:ext>
            </a:extLst>
          </p:cNvPr>
          <p:cNvSpPr/>
          <p:nvPr/>
        </p:nvSpPr>
        <p:spPr>
          <a:xfrm>
            <a:off x="3447554" y="10676861"/>
            <a:ext cx="1982215" cy="177749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dirty="0"/>
              <a:t>Small Block:</a:t>
            </a:r>
          </a:p>
          <a:p>
            <a:pPr algn="ctr"/>
            <a:r>
              <a:rPr lang="en-AU" dirty="0"/>
              <a:t>Lostwinds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29D82CE-595A-46FC-A574-41854DB75D63}"/>
              </a:ext>
            </a:extLst>
          </p:cNvPr>
          <p:cNvSpPr/>
          <p:nvPr/>
        </p:nvSpPr>
        <p:spPr>
          <a:xfrm>
            <a:off x="5429768" y="10676860"/>
            <a:ext cx="1759352" cy="177749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dirty="0"/>
              <a:t>Small Block:</a:t>
            </a:r>
          </a:p>
          <a:p>
            <a:pPr algn="ctr"/>
            <a:r>
              <a:rPr lang="en-AU" dirty="0"/>
              <a:t>Rollercoaster Tycoon 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533F29F-6227-4E5A-BF41-8C18F400FDCC}"/>
              </a:ext>
            </a:extLst>
          </p:cNvPr>
          <p:cNvSpPr/>
          <p:nvPr/>
        </p:nvSpPr>
        <p:spPr>
          <a:xfrm>
            <a:off x="-20386" y="12454354"/>
            <a:ext cx="1759352" cy="177749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dirty="0"/>
              <a:t>Small Block:</a:t>
            </a:r>
          </a:p>
          <a:p>
            <a:pPr algn="ctr"/>
            <a:r>
              <a:rPr lang="en-AU" dirty="0"/>
              <a:t>Disneyland Adventures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B15727D-6501-4015-A7E6-22B9A489798C}"/>
              </a:ext>
            </a:extLst>
          </p:cNvPr>
          <p:cNvSpPr/>
          <p:nvPr/>
        </p:nvSpPr>
        <p:spPr>
          <a:xfrm>
            <a:off x="1738966" y="12454354"/>
            <a:ext cx="1759352" cy="177749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dirty="0"/>
              <a:t>Small Block:</a:t>
            </a:r>
          </a:p>
          <a:p>
            <a:pPr algn="ctr"/>
            <a:r>
              <a:rPr lang="en-AU" dirty="0"/>
              <a:t>Lostwinds: Winter of the Melodias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347D43C-D66E-4B4D-A728-B0FF4C44078D}"/>
              </a:ext>
            </a:extLst>
          </p:cNvPr>
          <p:cNvSpPr/>
          <p:nvPr/>
        </p:nvSpPr>
        <p:spPr>
          <a:xfrm>
            <a:off x="3447553" y="12454353"/>
            <a:ext cx="1982215" cy="177749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dirty="0"/>
              <a:t>Small Block: Screamride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A8D6267-012F-4C2A-B267-E0EED4CEDB9E}"/>
              </a:ext>
            </a:extLst>
          </p:cNvPr>
          <p:cNvSpPr/>
          <p:nvPr/>
        </p:nvSpPr>
        <p:spPr>
          <a:xfrm>
            <a:off x="5429767" y="12454352"/>
            <a:ext cx="1759352" cy="177749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dirty="0"/>
              <a:t>Small Block: Tales from Deep Space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407D0B0-8E31-43E8-9C75-81924504BC8D}"/>
              </a:ext>
            </a:extLst>
          </p:cNvPr>
          <p:cNvGrpSpPr/>
          <p:nvPr/>
        </p:nvGrpSpPr>
        <p:grpSpPr>
          <a:xfrm>
            <a:off x="1004" y="14231847"/>
            <a:ext cx="7229891" cy="3599658"/>
            <a:chOff x="-30578" y="17999867"/>
            <a:chExt cx="7229891" cy="3599658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4878018-07F9-43AA-9D40-7F56A33A0322}"/>
                </a:ext>
              </a:extLst>
            </p:cNvPr>
            <p:cNvSpPr/>
            <p:nvPr/>
          </p:nvSpPr>
          <p:spPr>
            <a:xfrm>
              <a:off x="-30578" y="17999867"/>
              <a:ext cx="7229891" cy="3599658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					      			Footer</a:t>
              </a:r>
            </a:p>
            <a:p>
              <a:pPr algn="ctr"/>
              <a:endParaRPr lang="en-AU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D4FAC470-8F5B-46CD-A417-5F8B5E409373}"/>
                </a:ext>
              </a:extLst>
            </p:cNvPr>
            <p:cNvSpPr/>
            <p:nvPr/>
          </p:nvSpPr>
          <p:spPr>
            <a:xfrm>
              <a:off x="103220" y="18248375"/>
              <a:ext cx="6952100" cy="62503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Footer Menu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CFDAF40-EBEE-4479-BA80-DA4D8B02C6B9}"/>
                </a:ext>
              </a:extLst>
            </p:cNvPr>
            <p:cNvSpPr/>
            <p:nvPr/>
          </p:nvSpPr>
          <p:spPr>
            <a:xfrm>
              <a:off x="2591431" y="18918481"/>
              <a:ext cx="1912516" cy="93755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Footer Icons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466CAC29-A91F-48AD-87B5-811546D605B1}"/>
                </a:ext>
              </a:extLst>
            </p:cNvPr>
            <p:cNvSpPr/>
            <p:nvPr/>
          </p:nvSpPr>
          <p:spPr>
            <a:xfrm>
              <a:off x="1748283" y="20089077"/>
              <a:ext cx="3661973" cy="57685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Social Media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4454674-E61D-489E-91D5-4DB2964544D5}"/>
                </a:ext>
              </a:extLst>
            </p:cNvPr>
            <p:cNvSpPr/>
            <p:nvPr/>
          </p:nvSpPr>
          <p:spPr>
            <a:xfrm>
              <a:off x="1665040" y="20898977"/>
              <a:ext cx="3828457" cy="555585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Legal Text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79565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72F8B69-F629-4F1E-B9F7-45851751336E}"/>
              </a:ext>
            </a:extLst>
          </p:cNvPr>
          <p:cNvGrpSpPr/>
          <p:nvPr/>
        </p:nvGrpSpPr>
        <p:grpSpPr>
          <a:xfrm>
            <a:off x="-10194" y="14424887"/>
            <a:ext cx="7229891" cy="3599658"/>
            <a:chOff x="-30578" y="17999867"/>
            <a:chExt cx="7229891" cy="3599658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CE749B06-E090-45A8-98EF-CB2E714E1EDF}"/>
                </a:ext>
              </a:extLst>
            </p:cNvPr>
            <p:cNvSpPr/>
            <p:nvPr/>
          </p:nvSpPr>
          <p:spPr>
            <a:xfrm>
              <a:off x="-30578" y="17999867"/>
              <a:ext cx="7229891" cy="3599658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					      			Footer</a:t>
              </a:r>
            </a:p>
            <a:p>
              <a:pPr algn="ctr"/>
              <a:endParaRPr lang="en-AU" dirty="0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EDFC8AD-AFF4-49A0-9A2A-B49B25F31E8C}"/>
                </a:ext>
              </a:extLst>
            </p:cNvPr>
            <p:cNvSpPr/>
            <p:nvPr/>
          </p:nvSpPr>
          <p:spPr>
            <a:xfrm>
              <a:off x="103220" y="18248375"/>
              <a:ext cx="6952100" cy="62503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Footer Menu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A7019D3-1208-452D-8A46-FA7ABCF168D4}"/>
                </a:ext>
              </a:extLst>
            </p:cNvPr>
            <p:cNvSpPr/>
            <p:nvPr/>
          </p:nvSpPr>
          <p:spPr>
            <a:xfrm>
              <a:off x="2591431" y="18918481"/>
              <a:ext cx="1912516" cy="93755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Footer Icons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5FF974A-846A-4BF3-9CE3-E3035B225B14}"/>
                </a:ext>
              </a:extLst>
            </p:cNvPr>
            <p:cNvSpPr/>
            <p:nvPr/>
          </p:nvSpPr>
          <p:spPr>
            <a:xfrm>
              <a:off x="1748283" y="20089077"/>
              <a:ext cx="3661973" cy="57685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Social Media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DE2ECF6-F5E7-4C5E-B900-CAFBC7D75F09}"/>
                </a:ext>
              </a:extLst>
            </p:cNvPr>
            <p:cNvSpPr/>
            <p:nvPr/>
          </p:nvSpPr>
          <p:spPr>
            <a:xfrm>
              <a:off x="1665040" y="20898977"/>
              <a:ext cx="3828457" cy="555585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Legal Text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F3F94D91-AA1D-49DC-B65D-72E2349B09D5}"/>
              </a:ext>
            </a:extLst>
          </p:cNvPr>
          <p:cNvGrpSpPr/>
          <p:nvPr/>
        </p:nvGrpSpPr>
        <p:grpSpPr>
          <a:xfrm>
            <a:off x="-20386" y="0"/>
            <a:ext cx="7209506" cy="1341541"/>
            <a:chOff x="-20386" y="0"/>
            <a:chExt cx="7209506" cy="134154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3BE4427-5C6A-487A-BA9A-CB0EFCCD1B41}"/>
                </a:ext>
              </a:extLst>
            </p:cNvPr>
            <p:cNvSpPr/>
            <p:nvPr/>
          </p:nvSpPr>
          <p:spPr>
            <a:xfrm>
              <a:off x="-20386" y="0"/>
              <a:ext cx="7209506" cy="1341541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CAD71ED-03FC-4437-9A1F-B558184687A2}"/>
                </a:ext>
              </a:extLst>
            </p:cNvPr>
            <p:cNvSpPr/>
            <p:nvPr/>
          </p:nvSpPr>
          <p:spPr>
            <a:xfrm>
              <a:off x="200331" y="220714"/>
              <a:ext cx="1160150" cy="69561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dirty="0"/>
                <a:t>Logo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9538868-479F-45E9-89B6-57F5B26875DB}"/>
                </a:ext>
              </a:extLst>
            </p:cNvPr>
            <p:cNvSpPr/>
            <p:nvPr/>
          </p:nvSpPr>
          <p:spPr>
            <a:xfrm>
              <a:off x="1913627" y="243648"/>
              <a:ext cx="3331289" cy="7618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dirty="0"/>
                <a:t>Menu Items (centred) </a:t>
              </a: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6D5B7210-C4DD-4998-A39B-EAEB602E462F}"/>
              </a:ext>
            </a:extLst>
          </p:cNvPr>
          <p:cNvSpPr/>
          <p:nvPr/>
        </p:nvSpPr>
        <p:spPr>
          <a:xfrm>
            <a:off x="-20386" y="1341541"/>
            <a:ext cx="7250277" cy="3332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Main Image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B70E216-63DE-46B0-8E57-364E007F9E6D}"/>
              </a:ext>
            </a:extLst>
          </p:cNvPr>
          <p:cNvSpPr/>
          <p:nvPr/>
        </p:nvSpPr>
        <p:spPr>
          <a:xfrm>
            <a:off x="0" y="4673600"/>
            <a:ext cx="3596640" cy="671643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Text Block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340E640-BDE3-4F0F-BE58-DF20762125B8}"/>
              </a:ext>
            </a:extLst>
          </p:cNvPr>
          <p:cNvSpPr/>
          <p:nvPr/>
        </p:nvSpPr>
        <p:spPr>
          <a:xfrm>
            <a:off x="3596640" y="4673600"/>
            <a:ext cx="3596640" cy="550076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/>
              <a:t>Contact Form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86AE4E-11C6-47FC-8356-6B5D56C226D3}"/>
              </a:ext>
            </a:extLst>
          </p:cNvPr>
          <p:cNvSpPr/>
          <p:nvPr/>
        </p:nvSpPr>
        <p:spPr>
          <a:xfrm>
            <a:off x="0" y="11390036"/>
            <a:ext cx="7250277" cy="305031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Map</a:t>
            </a:r>
          </a:p>
        </p:txBody>
      </p:sp>
    </p:spTree>
    <p:extLst>
      <p:ext uri="{BB962C8B-B14F-4D97-AF65-F5344CB8AC3E}">
        <p14:creationId xmlns:p14="http://schemas.microsoft.com/office/powerpoint/2010/main" val="5497770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517</TotalTime>
  <Words>319</Words>
  <Application>Microsoft Office PowerPoint</Application>
  <PresentationFormat>Custom</PresentationFormat>
  <Paragraphs>166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Forster, Thomas</dc:creator>
  <cp:lastModifiedBy>Thomas Forster</cp:lastModifiedBy>
  <cp:revision>9</cp:revision>
  <dcterms:created xsi:type="dcterms:W3CDTF">2018-03-04T23:55:47Z</dcterms:created>
  <dcterms:modified xsi:type="dcterms:W3CDTF">2018-03-09T06:39:46Z</dcterms:modified>
</cp:coreProperties>
</file>