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272" r:id="rId4"/>
    <p:sldId id="258" r:id="rId5"/>
    <p:sldId id="268" r:id="rId6"/>
    <p:sldId id="269" r:id="rId7"/>
    <p:sldId id="265" r:id="rId8"/>
    <p:sldId id="264" r:id="rId9"/>
    <p:sldId id="270" r:id="rId10"/>
    <p:sldId id="273" r:id="rId11"/>
    <p:sldId id="260" r:id="rId12"/>
    <p:sldId id="261" r:id="rId13"/>
    <p:sldId id="274" r:id="rId14"/>
    <p:sldId id="275" r:id="rId15"/>
    <p:sldId id="278" r:id="rId16"/>
    <p:sldId id="276" r:id="rId17"/>
    <p:sldId id="277" r:id="rId18"/>
    <p:sldId id="280" r:id="rId19"/>
    <p:sldId id="279" r:id="rId20"/>
    <p:sldId id="281" r:id="rId21"/>
    <p:sldId id="283" r:id="rId22"/>
    <p:sldId id="271" r:id="rId2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DE21A0-D7F9-362B-E737-1EEC2A2FEFD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DB06A-288A-07F5-EA31-BF424066CDF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F97425-C5A7-4251-ABD8-93BE8DCB52AC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6/14/2023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237CD-0659-E7E9-20B5-D276DFC8279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5AB02-3D73-DC22-5316-079FBB25A32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AE3F9B-6E68-456B-85C1-453890E77850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952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A7F00D-8988-F8E6-E9C0-1BCB6D555D1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6B828-CEA3-7F67-449C-1754A296E2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D060C4A-4C59-44F7-AA29-8793F13FA42C}" type="datetime1">
              <a:rPr lang="en-US"/>
              <a:pPr lvl="0"/>
              <a:t>6/14/2023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E227B9-7EE1-06A2-89F6-BEF88FEB5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22F237-BB17-C681-2F3E-C7DAA571C09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1AAFF-B58E-81AA-121A-25AF677C900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C2611-74DF-D666-DA53-30433CE8F3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9C3CBD-79F4-4350-A6B8-5E6240CF6C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1CA9-E748-0CCF-6213-ED18FFCF00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16043" y="4434840"/>
            <a:ext cx="4941774" cy="1122206"/>
          </a:xfrm>
        </p:spPr>
        <p:txBody>
          <a:bodyPr anchor="b"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9A9F7-3AB0-67CD-77DC-64213024F3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16043" y="5586892"/>
            <a:ext cx="4941774" cy="39665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79768E2-B209-72A6-C343-600C95ECB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08" cy="505431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60910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3BCDFE89-1728-08E4-5F99-4009A759B294}"/>
              </a:ext>
            </a:extLst>
          </p:cNvPr>
          <p:cNvGrpSpPr/>
          <p:nvPr/>
        </p:nvGrpSpPr>
        <p:grpSpPr>
          <a:xfrm>
            <a:off x="0" y="0"/>
            <a:ext cx="2590796" cy="1027904"/>
            <a:chOff x="0" y="0"/>
            <a:chExt cx="2590796" cy="1027904"/>
          </a:xfrm>
        </p:grpSpPr>
        <p:cxnSp>
          <p:nvCxnSpPr>
            <p:cNvPr id="3" name="Straight Connector 9">
              <a:extLst>
                <a:ext uri="{FF2B5EF4-FFF2-40B4-BE49-F238E27FC236}">
                  <a16:creationId xmlns:a16="http://schemas.microsoft.com/office/drawing/2014/main" id="{6B557611-FDC2-913E-56C1-C5F2E410DFC5}"/>
                </a:ext>
              </a:extLst>
            </p:cNvPr>
            <p:cNvCxnSpPr/>
            <p:nvPr/>
          </p:nvCxnSpPr>
          <p:spPr>
            <a:xfrm flipV="1">
              <a:off x="0" y="0"/>
              <a:ext cx="2590796" cy="761996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4" name="Straight Connector 11">
              <a:extLst>
                <a:ext uri="{FF2B5EF4-FFF2-40B4-BE49-F238E27FC236}">
                  <a16:creationId xmlns:a16="http://schemas.microsoft.com/office/drawing/2014/main" id="{B0DB0637-4159-B77F-DBD5-541183C24A1C}"/>
                </a:ext>
              </a:extLst>
            </p:cNvPr>
            <p:cNvCxnSpPr/>
            <p:nvPr/>
          </p:nvCxnSpPr>
          <p:spPr>
            <a:xfrm flipH="1">
              <a:off x="0" y="0"/>
              <a:ext cx="704846" cy="1027904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28650AC4-4185-9D85-0686-300B033F85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martArt Placeholder 6">
            <a:extLst>
              <a:ext uri="{FF2B5EF4-FFF2-40B4-BE49-F238E27FC236}">
                <a16:creationId xmlns:a16="http://schemas.microsoft.com/office/drawing/2014/main" id="{48B92106-CDF9-79A3-72B5-C706F79700B4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838203" y="2111377"/>
            <a:ext cx="10515600" cy="37449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SmartArt graphic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72E5469C-E0CA-58A5-9BA7-47C126AE97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E70CC02-1175-C452-80C3-907D675CDB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0930A87-A43F-9F18-6AD5-91C1F4E87A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fld id="{0F4B5FC0-9D8F-4C04-A983-D2578C564C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78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0">
            <a:extLst>
              <a:ext uri="{FF2B5EF4-FFF2-40B4-BE49-F238E27FC236}">
                <a16:creationId xmlns:a16="http://schemas.microsoft.com/office/drawing/2014/main" id="{6CD76D17-5803-B12B-98A9-266979A916EC}"/>
              </a:ext>
            </a:extLst>
          </p:cNvPr>
          <p:cNvSpPr/>
          <p:nvPr/>
        </p:nvSpPr>
        <p:spPr>
          <a:xfrm>
            <a:off x="2113882" y="0"/>
            <a:ext cx="10078114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78116"/>
              <a:gd name="f7" fmla="val 6858000"/>
              <a:gd name="f8" fmla="val 3793236"/>
              <a:gd name="f9" fmla="+- 0 0 -90"/>
              <a:gd name="f10" fmla="*/ f3 1 10078116"/>
              <a:gd name="f11" fmla="*/ f4 1 6858000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0078116"/>
              <a:gd name="f20" fmla="*/ f16 1 6858000"/>
              <a:gd name="f21" fmla="*/ 3793236 f17 1"/>
              <a:gd name="f22" fmla="*/ 6858000 f16 1"/>
              <a:gd name="f23" fmla="*/ 0 f17 1"/>
              <a:gd name="f24" fmla="*/ 0 f16 1"/>
              <a:gd name="f25" fmla="*/ 10078116 f17 1"/>
              <a:gd name="f26" fmla="+- f18 0 f1"/>
              <a:gd name="f27" fmla="*/ f21 1 10078116"/>
              <a:gd name="f28" fmla="*/ f22 1 6858000"/>
              <a:gd name="f29" fmla="*/ f23 1 10078116"/>
              <a:gd name="f30" fmla="*/ f24 1 6858000"/>
              <a:gd name="f31" fmla="*/ f25 1 10078116"/>
              <a:gd name="f32" fmla="*/ f12 1 f19"/>
              <a:gd name="f33" fmla="*/ f13 1 f19"/>
              <a:gd name="f34" fmla="*/ f12 1 f20"/>
              <a:gd name="f35" fmla="*/ f14 1 f20"/>
              <a:gd name="f36" fmla="*/ f27 1 f19"/>
              <a:gd name="f37" fmla="*/ f28 1 f20"/>
              <a:gd name="f38" fmla="*/ f29 1 f19"/>
              <a:gd name="f39" fmla="*/ f30 1 f20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0 1"/>
              <a:gd name="f48" fmla="*/ f39 f11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7" y="f48"/>
              </a:cxn>
              <a:cxn ang="f26">
                <a:pos x="f49" y="f48"/>
              </a:cxn>
              <a:cxn ang="f26">
                <a:pos x="f49" y="f46"/>
              </a:cxn>
            </a:cxnLst>
            <a:rect l="f41" t="f44" r="f42" b="f43"/>
            <a:pathLst>
              <a:path w="10078116" h="6858000">
                <a:moveTo>
                  <a:pt x="f8" y="f7"/>
                </a:moveTo>
                <a:lnTo>
                  <a:pt x="f5" y="f5"/>
                </a:lnTo>
                <a:lnTo>
                  <a:pt x="f6" y="f5"/>
                </a:lnTo>
                <a:lnTo>
                  <a:pt x="f6" y="f7"/>
                </a:lnTo>
                <a:close/>
              </a:path>
            </a:pathLst>
          </a:custGeom>
          <a:solidFill>
            <a:srgbClr val="E9E6D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1A8B96E-E39A-BD57-1760-CD450C2516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509415"/>
            <a:ext cx="4082137" cy="585792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E9AF3CF2-C102-D884-0E16-7509A7E6FC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6073" y="1507772"/>
            <a:ext cx="2141762" cy="514350"/>
          </a:xfrm>
        </p:spPr>
        <p:txBody>
          <a:bodyPr anchor="ctr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0302412B-D6A0-0107-E6ED-AF89F0B4E6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2132" y="2584094"/>
            <a:ext cx="2141762" cy="514350"/>
          </a:xfrm>
        </p:spPr>
        <p:txBody>
          <a:bodyPr anchor="ctr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DCF4B3C9-F651-E644-C56D-76F4F59A07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38553" y="3660425"/>
            <a:ext cx="2141762" cy="514350"/>
          </a:xfrm>
        </p:spPr>
        <p:txBody>
          <a:bodyPr anchor="ctr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47976FDD-DB6C-A190-EBFB-54CA539B62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22754" y="4736747"/>
            <a:ext cx="2141762" cy="514350"/>
          </a:xfrm>
        </p:spPr>
        <p:txBody>
          <a:bodyPr anchor="ctr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02B9FE6-933C-2281-639B-5B01392706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1537" y="1613531"/>
            <a:ext cx="5102681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93A8D84-FCC6-5730-AEE5-CCDE91A6E9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86031" y="2682566"/>
            <a:ext cx="5102681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3989BA3-0E8E-928C-0A91-C69CA024B1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6934" y="3755395"/>
            <a:ext cx="5102681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074B9E69-1355-0665-A55F-74EDC760A4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5281" y="4824429"/>
            <a:ext cx="5102681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501AEB37-FD82-BBB5-5702-96A1E6BE34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CDE54AD-D1E7-173B-90DA-429F74AFB5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49140" y="6356351"/>
            <a:ext cx="3775978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E64533F8-1657-B0DF-EDD9-8F5485EF89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10878" y="6356351"/>
            <a:ext cx="542925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fld id="{3FBA2ED7-882C-4FD3-9999-1F5EB1DD5727}" type="slidenum">
              <a:t>‹#›</a:t>
            </a:fld>
            <a:endParaRPr lang="en-US"/>
          </a:p>
        </p:txBody>
      </p:sp>
      <p:cxnSp>
        <p:nvCxnSpPr>
          <p:cNvPr id="15" name="Straight Connector 2">
            <a:extLst>
              <a:ext uri="{FF2B5EF4-FFF2-40B4-BE49-F238E27FC236}">
                <a16:creationId xmlns:a16="http://schemas.microsoft.com/office/drawing/2014/main" id="{00D30819-E0C8-A9BD-7072-EBA9E57EF6D8}"/>
              </a:ext>
            </a:extLst>
          </p:cNvPr>
          <p:cNvCxnSpPr/>
          <p:nvPr/>
        </p:nvCxnSpPr>
        <p:spPr>
          <a:xfrm>
            <a:off x="4353513" y="5023933"/>
            <a:ext cx="1513213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6" name="Straight Connector 3">
            <a:extLst>
              <a:ext uri="{FF2B5EF4-FFF2-40B4-BE49-F238E27FC236}">
                <a16:creationId xmlns:a16="http://schemas.microsoft.com/office/drawing/2014/main" id="{F550A369-090A-467A-ED52-2C471BC67B5E}"/>
              </a:ext>
            </a:extLst>
          </p:cNvPr>
          <p:cNvCxnSpPr/>
          <p:nvPr/>
        </p:nvCxnSpPr>
        <p:spPr>
          <a:xfrm>
            <a:off x="3759921" y="3948452"/>
            <a:ext cx="1513204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03B823BA-2957-31AC-88AA-385823386B5E}"/>
              </a:ext>
            </a:extLst>
          </p:cNvPr>
          <p:cNvCxnSpPr/>
          <p:nvPr/>
        </p:nvCxnSpPr>
        <p:spPr>
          <a:xfrm>
            <a:off x="3173452" y="2872688"/>
            <a:ext cx="1513213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01BC131C-EAC8-099B-C558-95A982035F50}"/>
              </a:ext>
            </a:extLst>
          </p:cNvPr>
          <p:cNvCxnSpPr/>
          <p:nvPr/>
        </p:nvCxnSpPr>
        <p:spPr>
          <a:xfrm>
            <a:off x="2586261" y="1796082"/>
            <a:ext cx="1513213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86257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6DE8-DC2F-E652-322D-3A34E83D8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3696" y="892180"/>
            <a:ext cx="8421688" cy="1325559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669A5-CBEC-CF5D-7013-6DCAD51C59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3696" y="2776932"/>
            <a:ext cx="3924303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402AA-EFC8-47B6-899F-A3D3CE9070C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933696" y="3834609"/>
            <a:ext cx="3924303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46CD9-BE56-A919-42D3-9AA9A2932BD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410169" y="2776932"/>
            <a:ext cx="3943624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291BD-4A11-9199-0052-A0E4288C102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410169" y="3834609"/>
            <a:ext cx="3943624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8554F-9DB1-A24C-8CC6-74273EB82B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ECF18-DBB0-474A-DBE5-2712AAE9C7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F4A5D-AF0A-21CB-30F1-0067D82B20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fld id="{EA89F157-F245-4350-8793-61F6B3FD5143}" type="slidenum">
              <a:t>‹#›</a:t>
            </a:fld>
            <a:endParaRPr lang="en-US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33ADF382-715B-858F-AEA5-E1F72A021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6" y="0"/>
            <a:ext cx="4368033" cy="39123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258432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E87A-6835-E5C6-E8F3-BA4324B01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6277F-87D4-C6C1-2601-3A5FFA936F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3108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9B84F-2312-25ED-540B-44F1B847502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43108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88EBF-965B-8F14-F6F8-130608DBE2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7666" y="2776932"/>
            <a:ext cx="28966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D87F1-00F7-FC73-EFD1-4B90B5F18A6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47666" y="3834609"/>
            <a:ext cx="28966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2E068D7-6BB8-E9F1-9C39-D6849EA624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66425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A6D014F-2C6D-C21C-445A-3F8593AD505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066425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1F2169C0-DDFD-E1CA-D5EF-B586EF1852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87E39D01-3144-9B1D-4980-9A14A562D1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A4A0804-0A77-FF6E-6B40-FA6F337F32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fld id="{FB4B9758-05C5-4998-8CC7-EA852ACD13E1}" type="slidenum">
              <a:t>‹#›</a:t>
            </a:fld>
            <a:endParaRPr lang="en-US"/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69796BE8-151E-34F1-1B59-BE710EC13114}"/>
              </a:ext>
            </a:extLst>
          </p:cNvPr>
          <p:cNvGrpSpPr/>
          <p:nvPr/>
        </p:nvGrpSpPr>
        <p:grpSpPr>
          <a:xfrm>
            <a:off x="0" y="0"/>
            <a:ext cx="2238378" cy="3105146"/>
            <a:chOff x="0" y="0"/>
            <a:chExt cx="2238378" cy="3105146"/>
          </a:xfrm>
        </p:grpSpPr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EFDEF101-2750-CC1F-B7FD-3B9802421674}"/>
                </a:ext>
              </a:extLst>
            </p:cNvPr>
            <p:cNvCxnSpPr/>
            <p:nvPr/>
          </p:nvCxnSpPr>
          <p:spPr>
            <a:xfrm flipH="1">
              <a:off x="0" y="0"/>
              <a:ext cx="1238253" cy="3105146"/>
            </a:xfrm>
            <a:prstGeom prst="straightConnector1">
              <a:avLst/>
            </a:prstGeom>
            <a:noFill/>
            <a:ln w="3172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6C2DAA1B-0884-71B8-0053-EB1ED4EFB782}"/>
                </a:ext>
              </a:extLst>
            </p:cNvPr>
            <p:cNvCxnSpPr/>
            <p:nvPr/>
          </p:nvCxnSpPr>
          <p:spPr>
            <a:xfrm flipH="1">
              <a:off x="0" y="0"/>
              <a:ext cx="2238378" cy="2476496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28538457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BB8B-BC4D-F957-A804-18192BCCF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768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7408-714C-0350-0DAF-9ABB487DF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871" y="3660772"/>
            <a:ext cx="5111752" cy="15255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008274-60C8-CFD9-FD57-D59E74B881EA}"/>
              </a:ext>
            </a:extLst>
          </p:cNvPr>
          <p:cNvGrpSpPr/>
          <p:nvPr/>
        </p:nvGrpSpPr>
        <p:grpSpPr>
          <a:xfrm>
            <a:off x="0" y="0"/>
            <a:ext cx="4762496" cy="5186367"/>
            <a:chOff x="0" y="0"/>
            <a:chExt cx="4762496" cy="5186367"/>
          </a:xfrm>
        </p:grpSpPr>
        <p:cxnSp>
          <p:nvCxnSpPr>
            <p:cNvPr id="5" name="Straight Connector 22">
              <a:extLst>
                <a:ext uri="{FF2B5EF4-FFF2-40B4-BE49-F238E27FC236}">
                  <a16:creationId xmlns:a16="http://schemas.microsoft.com/office/drawing/2014/main" id="{E4475679-78BF-EFA7-D6B1-EA604E040625}"/>
                </a:ext>
              </a:extLst>
            </p:cNvPr>
            <p:cNvCxnSpPr/>
            <p:nvPr/>
          </p:nvCxnSpPr>
          <p:spPr>
            <a:xfrm flipH="1" flipV="1">
              <a:off x="0" y="876296"/>
              <a:ext cx="4762496" cy="1628775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Straight Connector 11">
              <a:extLst>
                <a:ext uri="{FF2B5EF4-FFF2-40B4-BE49-F238E27FC236}">
                  <a16:creationId xmlns:a16="http://schemas.microsoft.com/office/drawing/2014/main" id="{98BAF4AB-2DE0-D993-226C-7F57D5214687}"/>
                </a:ext>
              </a:extLst>
            </p:cNvPr>
            <p:cNvCxnSpPr/>
            <p:nvPr/>
          </p:nvCxnSpPr>
          <p:spPr>
            <a:xfrm flipH="1" flipV="1">
              <a:off x="2638428" y="0"/>
              <a:ext cx="2124068" cy="5186367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FEA67-9E35-DE74-8C18-8461BB7AA7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51DC6-3167-D5FA-4E42-C31C5DD64D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49877-23F3-D574-6488-9F9BBAB8EA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fld id="{6A5229D8-BCCC-41B1-9720-12AAA087E0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538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38E-568D-126C-4F06-0786D0BEEB1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67203" y="1615735"/>
            <a:ext cx="4179566" cy="1524734"/>
          </a:xfrm>
        </p:spPr>
        <p:txBody>
          <a:bodyPr anchor="b">
            <a:noAutofit/>
          </a:bodyPr>
          <a:lstStyle>
            <a:lvl1pPr>
              <a:defRPr sz="360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9322-B716-8706-4DFE-8433A32FE7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7203" y="3238100"/>
            <a:ext cx="4179566" cy="137199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spc="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86113FE4-B4E2-89DB-BACB-EEAF4DF8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FB47719-1BD9-3DDF-E491-E35A2EB0D6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267203" y="6356351"/>
            <a:ext cx="1774374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E708A4-9CDD-AEBA-CD5A-3324F248FF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479721" y="6356351"/>
            <a:ext cx="2661553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30224B43-A71A-5F93-1C19-D82AB83D70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579428" y="6356351"/>
            <a:ext cx="1774374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fld id="{022E7C51-52D6-4F23-9EEE-B2F4CA8A57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52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7">
            <a:extLst>
              <a:ext uri="{FF2B5EF4-FFF2-40B4-BE49-F238E27FC236}">
                <a16:creationId xmlns:a16="http://schemas.microsoft.com/office/drawing/2014/main" id="{2B6D0B61-890F-C914-C8CB-BDB6C9A88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4" y="0"/>
            <a:ext cx="6703182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14DEFE8-D9C2-F986-A3AA-68F1CCFCF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1020442"/>
            <a:ext cx="2895603" cy="1325559"/>
          </a:xfrm>
        </p:spPr>
        <p:txBody>
          <a:bodyPr anchor="b"/>
          <a:lstStyle>
            <a:lvl1pPr>
              <a:defRPr sz="280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38028D-8E0F-69B2-CA25-645B217246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2924178"/>
            <a:ext cx="2895603" cy="2519364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rgbClr val="FFFFFF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rgbClr val="FFFFFF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rgbClr val="FFFFFF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6428C2-DF24-38D7-A872-4570AD5D5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333496" y="6356351"/>
            <a:ext cx="985156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3E6686-8281-37C4-7D5D-3A851B8B6F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669883" y="6356351"/>
            <a:ext cx="2482842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26FF2A-EAB6-8DD9-8498-5570955A2C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536307" y="6356351"/>
            <a:ext cx="987552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fld id="{48040CE5-CA21-4312-A68B-559F6BCC53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1835-0754-B123-F657-FDE874C5EC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0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87B1A-5FAB-A706-11DA-12D682D81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2071" y="3660772"/>
            <a:ext cx="5111752" cy="15255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E15C-9687-935A-5467-BE77CFC3F0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1219196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665C-78B1-9100-9CA9-98E3770659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463795" y="6356351"/>
            <a:ext cx="3479804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7271-4F8B-F719-634B-7716CD9067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fld id="{C8FCC91E-B71F-4439-BE40-1FCDC43B9776}" type="slidenum"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DF32C9-2EE0-DA0B-9F59-68618051FB82}"/>
              </a:ext>
            </a:extLst>
          </p:cNvPr>
          <p:cNvGrpSpPr/>
          <p:nvPr/>
        </p:nvGrpSpPr>
        <p:grpSpPr>
          <a:xfrm>
            <a:off x="6953253" y="-25402"/>
            <a:ext cx="5238743" cy="6902448"/>
            <a:chOff x="6953253" y="-25402"/>
            <a:chExt cx="5238743" cy="6902448"/>
          </a:xfrm>
        </p:grpSpPr>
        <p:cxnSp>
          <p:nvCxnSpPr>
            <p:cNvPr id="8" name="Straight Connector 13">
              <a:extLst>
                <a:ext uri="{FF2B5EF4-FFF2-40B4-BE49-F238E27FC236}">
                  <a16:creationId xmlns:a16="http://schemas.microsoft.com/office/drawing/2014/main" id="{D18B0B9B-5B2C-A6A6-F850-9EBF10C3EF00}"/>
                </a:ext>
              </a:extLst>
            </p:cNvPr>
            <p:cNvCxnSpPr/>
            <p:nvPr/>
          </p:nvCxnSpPr>
          <p:spPr>
            <a:xfrm>
              <a:off x="9096378" y="1497009"/>
              <a:ext cx="3095618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9" name="Straight Connector 22">
              <a:extLst>
                <a:ext uri="{FF2B5EF4-FFF2-40B4-BE49-F238E27FC236}">
                  <a16:creationId xmlns:a16="http://schemas.microsoft.com/office/drawing/2014/main" id="{B48904C4-A93A-8C41-3C21-98A327ABF373}"/>
                </a:ext>
              </a:extLst>
            </p:cNvPr>
            <p:cNvCxnSpPr/>
            <p:nvPr/>
          </p:nvCxnSpPr>
          <p:spPr>
            <a:xfrm flipH="1">
              <a:off x="6953253" y="-25402"/>
              <a:ext cx="3790947" cy="6902448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22382464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F05A-7747-BA53-3421-FCAAACA0DC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991346" y="2148839"/>
            <a:ext cx="4179566" cy="1715533"/>
          </a:xfrm>
        </p:spPr>
        <p:txBody>
          <a:bodyPr anchor="b">
            <a:noAutofit/>
          </a:bodyPr>
          <a:lstStyle>
            <a:lvl1pPr>
              <a:defRPr sz="360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C787D-69DE-79FF-4D9A-DFC240A108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91346" y="3962003"/>
            <a:ext cx="4179566" cy="365129"/>
          </a:xfrm>
        </p:spPr>
        <p:txBody>
          <a:bodyPr/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399EFDA3-1437-DBC7-C948-A945E3AD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1" cy="520064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7359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C6EF-3BBD-3F13-9174-2971678290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65A59-4F4B-81CB-BB67-2AB825AFA1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3CCE8-4397-8CC9-3F56-4B80A43650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FF982-B5CC-8C82-CE9F-AAFE044E92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fld id="{20F85C91-D3FA-41C5-8AB9-F8100310BE2F}" type="slidenum">
              <a:t>‹#›</a:t>
            </a:fld>
            <a:endParaRPr lang="en-US"/>
          </a:p>
        </p:txBody>
      </p:sp>
      <p:sp>
        <p:nvSpPr>
          <p:cNvPr id="6" name="Chart Placeholder 6">
            <a:extLst>
              <a:ext uri="{FF2B5EF4-FFF2-40B4-BE49-F238E27FC236}">
                <a16:creationId xmlns:a16="http://schemas.microsoft.com/office/drawing/2014/main" id="{6ADD4400-CA21-5F5D-EFC0-85F5E868FA7F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838203" y="2111605"/>
            <a:ext cx="10515600" cy="37449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9105563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0858-1E4A-99B0-DCFF-67AC0AA1BB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able Placeholder 7">
            <a:extLst>
              <a:ext uri="{FF2B5EF4-FFF2-40B4-BE49-F238E27FC236}">
                <a16:creationId xmlns:a16="http://schemas.microsoft.com/office/drawing/2014/main" id="{D951AAEC-53B2-2927-06E0-AE883AC91AC5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838203" y="2111377"/>
            <a:ext cx="10515600" cy="37449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table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4DD32CF-5D01-1B7E-1269-15703B977D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D9800A-F462-1C34-71A2-F420EC7B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7A80047-66A8-0862-BD7A-9D88F3D494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fld id="{1C120807-662A-406D-8EFB-948FE4622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73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E8E18E17-93BE-8561-926A-748CFCA31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6C71135-526B-4084-7921-4857A493E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7725" y="2809878"/>
            <a:ext cx="6696078" cy="1909760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A381CF-3E5A-146C-05A8-CC3676B579F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57725" y="5028806"/>
            <a:ext cx="6696078" cy="365129"/>
          </a:xfrm>
        </p:spPr>
        <p:txBody>
          <a:bodyPr anchor="b"/>
          <a:lstStyle>
            <a:lvl1pPr marL="0" indent="0">
              <a:buNone/>
              <a:defRPr sz="1600">
                <a:solidFill>
                  <a:srgbClr val="76717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9392186-F573-7517-C7FB-C3EB05BE76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676771" y="6356351"/>
            <a:ext cx="1695453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FBDF684-031F-5AEF-70FB-16F7CC267B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43700" y="6356351"/>
            <a:ext cx="2543175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71AED32-116B-288F-36E9-968FFF09B2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658350" y="6356351"/>
            <a:ext cx="1695453" cy="365129"/>
          </a:xfrm>
        </p:spPr>
        <p:txBody>
          <a:bodyPr/>
          <a:lstStyle>
            <a:lvl1pPr>
              <a:defRPr sz="900"/>
            </a:lvl1pPr>
          </a:lstStyle>
          <a:p>
            <a:pPr lvl="0"/>
            <a:fld id="{AF9E6F90-AB16-426C-967B-679EB5B55549}" type="slidenum">
              <a:t>‹#›</a:t>
            </a:fld>
            <a:endParaRPr lang="en-US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2B177616-2E07-F807-C4B3-5AC6D3B1E372}"/>
              </a:ext>
            </a:extLst>
          </p:cNvPr>
          <p:cNvCxnSpPr/>
          <p:nvPr/>
        </p:nvCxnSpPr>
        <p:spPr>
          <a:xfrm flipV="1">
            <a:off x="2209803" y="0"/>
            <a:ext cx="2438393" cy="685800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8066839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883B-CA23-0C8E-9021-D3B24C7D0F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4EED693A-7F30-151C-BDED-19A59035CD0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487180" y="2886074"/>
            <a:ext cx="1845515" cy="1845515"/>
          </a:xfr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14A9F39-D580-DCC7-F2E4-48D252435C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8569" y="5084521"/>
            <a:ext cx="2317711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88139EB-4A55-AC8A-49F3-0865A3DC94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7180" y="5464116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D60A852-7912-52C6-282A-6CAC3BAED08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836913" y="2886074"/>
            <a:ext cx="1845515" cy="1845515"/>
          </a:xfr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2C65BED-B844-BC56-7CC0-57C53F01D0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78303" y="5084521"/>
            <a:ext cx="2330814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626C4C-A156-7B7E-6F49-1DFD5CDDED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6913" y="5478792"/>
            <a:ext cx="1855948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3CA044F-DC56-9FAA-8571-C6852253143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27574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685800" lvl="1">
              <a:spcBef>
                <a:spcPts val="500"/>
              </a:spcBef>
              <a:defRPr sz="24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C90092B-7119-29C8-EC6E-8143E54235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68964" y="5084521"/>
            <a:ext cx="2317711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CAFC1B6-A11D-2D70-02B0-D2B4F181F4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27574" y="5478792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702D8D2-B007-25F3-9DAB-901B7662FD4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747461" y="2886074"/>
            <a:ext cx="1845515" cy="1845515"/>
          </a:xfrm>
          <a:solidFill>
            <a:srgbClr val="F2F2F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5592C9E-76C4-3A37-469D-9CA3C1A7DA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88841" y="5084521"/>
            <a:ext cx="2317702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3C53C7-DE04-03AD-BC08-41C58BEC63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461" y="5464116"/>
            <a:ext cx="1845506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7EE9005C-8D84-9605-4175-DDD6482078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84B26712-BFAA-1773-AA4D-EBC153073D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5D73F0C3-B23F-4C18-9D85-39EAF39BCD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fld id="{1229501C-CF50-4EF6-BE00-F2F0CA16D702}" type="slidenum">
              <a:t>‹#›</a:t>
            </a:fld>
            <a:endParaRPr lang="en-US"/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3D5689C9-421E-B78D-A43C-F5605FD89557}"/>
              </a:ext>
            </a:extLst>
          </p:cNvPr>
          <p:cNvGrpSpPr/>
          <p:nvPr/>
        </p:nvGrpSpPr>
        <p:grpSpPr>
          <a:xfrm>
            <a:off x="7334246" y="0"/>
            <a:ext cx="4857750" cy="1724028"/>
            <a:chOff x="7334246" y="0"/>
            <a:chExt cx="4857750" cy="1724028"/>
          </a:xfrm>
        </p:grpSpPr>
        <p:cxnSp>
          <p:nvCxnSpPr>
            <p:cNvPr id="19" name="Straight Connector 9">
              <a:extLst>
                <a:ext uri="{FF2B5EF4-FFF2-40B4-BE49-F238E27FC236}">
                  <a16:creationId xmlns:a16="http://schemas.microsoft.com/office/drawing/2014/main" id="{95850AAD-97C3-8279-5FA2-E14D181380C5}"/>
                </a:ext>
              </a:extLst>
            </p:cNvPr>
            <p:cNvCxnSpPr/>
            <p:nvPr/>
          </p:nvCxnSpPr>
          <p:spPr>
            <a:xfrm flipH="1" flipV="1">
              <a:off x="7334246" y="0"/>
              <a:ext cx="4857750" cy="761996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2C600ABD-A756-AFFE-37D1-6DE95A2423D5}"/>
                </a:ext>
              </a:extLst>
            </p:cNvPr>
            <p:cNvCxnSpPr/>
            <p:nvPr/>
          </p:nvCxnSpPr>
          <p:spPr>
            <a:xfrm>
              <a:off x="11487150" y="0"/>
              <a:ext cx="704846" cy="1724028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27607289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27FF9C15-FEA0-6187-B628-FF781627DDE5}"/>
              </a:ext>
            </a:extLst>
          </p:cNvPr>
          <p:cNvGrpSpPr/>
          <p:nvPr/>
        </p:nvGrpSpPr>
        <p:grpSpPr>
          <a:xfrm>
            <a:off x="0" y="473951"/>
            <a:ext cx="12191996" cy="5621338"/>
            <a:chOff x="0" y="473951"/>
            <a:chExt cx="12191996" cy="5621338"/>
          </a:xfrm>
        </p:grpSpPr>
        <p:pic>
          <p:nvPicPr>
            <p:cNvPr id="3" name="Graphic 12">
              <a:extLst>
                <a:ext uri="{FF2B5EF4-FFF2-40B4-BE49-F238E27FC236}">
                  <a16:creationId xmlns:a16="http://schemas.microsoft.com/office/drawing/2014/main" id="{9D8345FB-1EE6-FE1D-E808-B8A377A2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1"/>
              <a:ext cx="2057400" cy="164782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" name="Graphic 13">
              <a:extLst>
                <a:ext uri="{FF2B5EF4-FFF2-40B4-BE49-F238E27FC236}">
                  <a16:creationId xmlns:a16="http://schemas.microsoft.com/office/drawing/2014/main" id="{4D315B72-8493-A7C7-4BB0-2B348B462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8996" y="5180889"/>
              <a:ext cx="1143000" cy="91440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C464820C-60BB-CB06-482C-349834AD5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BB59131A-6713-B470-AD17-A2C585ADC11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8E3B4D-4DF7-C06B-630A-A83DB7C989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7D25F5-78BE-96E8-8A71-8B54CFDE37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3809747"/>
            <a:ext cx="18288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>
                <a:solidFill>
                  <a:srgbClr val="E9E6D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B998C7DC-79E6-3BD6-C54D-364B4070EB5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33FA61-E688-0B58-EFE8-DCD78C89A5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829A367-F584-B3CE-68D4-F4ACCC2943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3809747"/>
            <a:ext cx="18288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>
                <a:solidFill>
                  <a:srgbClr val="E9E6D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17792BB-BD38-6331-56F5-71704CF796E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5588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07BA2F-785B-DFE8-2482-D172A7DAB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98351" y="3654381"/>
            <a:ext cx="2105131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504AD93-550B-B1E7-F476-66247D3461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03" y="3809747"/>
            <a:ext cx="2299853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>
                <a:solidFill>
                  <a:srgbClr val="E9E6D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82400DCC-29A8-7825-5294-E21D3BCDE2D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2EFDDB-09E3-FDBB-20CE-6A7742F13D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D56D060-EC90-D635-6D76-EEDB8D6B23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4480" y="3809747"/>
            <a:ext cx="1844125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>
                <a:solidFill>
                  <a:srgbClr val="E9E6D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C21A3437-396D-FB35-50C3-F1885477585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03FD582-B40B-AE5F-EC80-3B684AA138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FBF0482-A58A-72A9-5691-CA693904FB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5668585"/>
            <a:ext cx="18288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>
                <a:solidFill>
                  <a:srgbClr val="E9E6D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E3386B86-FC87-178D-6F78-F1893B7DB73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FF8836D-66CE-2B4C-A981-CBB8A66626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BB5F664-00E5-53A7-6008-47EF550A15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5668585"/>
            <a:ext cx="18288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>
                <a:solidFill>
                  <a:srgbClr val="E9E6D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A8E95C0-C1A1-57D6-CC70-7AF82F77D83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55588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EC2EBF-0180-AA59-8F47-AE975E7409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9761028-7621-9035-6FD4-DFD220859D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5668585"/>
            <a:ext cx="1813474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>
                <a:solidFill>
                  <a:srgbClr val="E9E6D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9EA190A9-9310-0326-A530-8484CA82055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804E9AC-6591-C572-EE12-938B620AE3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F468B02-00FE-FEEC-B938-E5996ED562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4480" y="5668585"/>
            <a:ext cx="1844125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>
                <a:solidFill>
                  <a:srgbClr val="E9E6DF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Date Placeholder 6">
            <a:extLst>
              <a:ext uri="{FF2B5EF4-FFF2-40B4-BE49-F238E27FC236}">
                <a16:creationId xmlns:a16="http://schemas.microsoft.com/office/drawing/2014/main" id="{962E4143-C5C1-1F24-7E8C-8DC63DE9EA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31" name="Footer Placeholder 7">
            <a:extLst>
              <a:ext uri="{FF2B5EF4-FFF2-40B4-BE49-F238E27FC236}">
                <a16:creationId xmlns:a16="http://schemas.microsoft.com/office/drawing/2014/main" id="{76415A3B-1F29-D053-303B-B5033CAFEC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2" name="Slide Number Placeholder 8">
            <a:extLst>
              <a:ext uri="{FF2B5EF4-FFF2-40B4-BE49-F238E27FC236}">
                <a16:creationId xmlns:a16="http://schemas.microsoft.com/office/drawing/2014/main" id="{A44DA00B-E26F-35EE-BB70-EE19DD8E1C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sz="900"/>
            </a:lvl1pPr>
          </a:lstStyle>
          <a:p>
            <a:pPr lvl="0"/>
            <a:fld id="{D3285117-3BF7-48D8-8CA0-10AEE168C7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5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A42D0-19E0-4CE6-7040-4D247EB8C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082F2-DDDC-65C7-0F9C-06CA83E62B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CB4F-A0E7-0E21-2909-8EBEDB7C8FF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1C68-1022-8655-10FA-2903145031C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F24B4-2025-1851-8DA1-F812B37C70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fld id="{B122A185-4147-4967-B812-F5AA133689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all" spc="0" baseline="0">
          <a:solidFill>
            <a:srgbClr val="000000"/>
          </a:solidFill>
          <a:uFillTx/>
          <a:latin typeface="Tenorite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enorite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enorite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enorite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enorite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enorit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A52D-3847-C4E1-96EF-AFC7434E44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81156" y="4434840"/>
            <a:ext cx="6276651" cy="1122206"/>
          </a:xfrm>
        </p:spPr>
        <p:txBody>
          <a:bodyPr/>
          <a:lstStyle/>
          <a:p>
            <a:pPr lvl="0"/>
            <a:r>
              <a:rPr lang="en-US"/>
              <a:t>Software Synthesis for embedded 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D11DA-704B-8CCC-486F-B16AED4A1B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16043" y="5586892"/>
            <a:ext cx="4941774" cy="720391"/>
          </a:xfrm>
        </p:spPr>
        <p:txBody>
          <a:bodyPr/>
          <a:lstStyle/>
          <a:p>
            <a:pPr lvl="0"/>
            <a:r>
              <a:rPr lang="en-US"/>
              <a:t>Lochana Abhayawardana</a:t>
            </a:r>
          </a:p>
          <a:p>
            <a:pPr lvl="0"/>
            <a:r>
              <a:rPr lang="en-US"/>
              <a:t>lochana.abhayawardana@stud.hshl.de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41E3D2-FF2D-457B-1A98-66320798881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1BDDB0-1829-B70C-6B61-739CCF2E742F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E1664A-EDD3-DB60-3F7E-4C94C4E465E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F34636-A51C-4A40-BAB0-462B131AE1FC}" type="slidenum">
              <a:rPr/>
              <a:t>10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1204BD5-1437-906B-2909-E83ED0188706}"/>
              </a:ext>
            </a:extLst>
          </p:cNvPr>
          <p:cNvSpPr txBox="1"/>
          <p:nvPr/>
        </p:nvSpPr>
        <p:spPr>
          <a:xfrm>
            <a:off x="521372" y="898361"/>
            <a:ext cx="11670633" cy="8617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 startAt="2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Macros expansion: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 dirty="0">
              <a:solidFill>
                <a:srgbClr val="767171"/>
              </a:solidFill>
              <a:uFillTx/>
              <a:latin typeface="Tenorite"/>
            </a:endParaRPr>
          </a:p>
        </p:txBody>
      </p:sp>
      <p:pic>
        <p:nvPicPr>
          <p:cNvPr id="6" name="Picture 8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BFB8E8F-991D-69C1-85AB-7EF31EA0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64" y="1535377"/>
            <a:ext cx="7897170" cy="485577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49A768B-36ED-B756-47BF-25D147648C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8086" y="713872"/>
            <a:ext cx="10034332" cy="5118600"/>
          </a:xfrm>
        </p:spPr>
        <p:txBody>
          <a:bodyPr anchor="t">
            <a:normAutofit/>
          </a:bodyPr>
          <a:lstStyle/>
          <a:p>
            <a:pPr marL="342900" lvl="0" indent="-342900">
              <a:lnSpc>
                <a:spcPct val="100000"/>
              </a:lnSpc>
              <a:buFont typeface="Tenorite"/>
              <a:buAutoNum type="arabicPeriod" startAt="3"/>
            </a:pPr>
            <a:r>
              <a:rPr lang="en-US" sz="1400" spc="50" dirty="0"/>
              <a:t>File inclusion: </a:t>
            </a:r>
          </a:p>
          <a:p>
            <a:pPr lvl="0">
              <a:lnSpc>
                <a:spcPct val="100000"/>
              </a:lnSpc>
            </a:pPr>
            <a:r>
              <a:rPr lang="en-US" sz="1400" spc="50" dirty="0"/>
              <a:t>​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D534D708-18FF-FE64-780B-1CC14745C11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8628319-4F45-570B-1597-45E2CDAAEB0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PRESENTATION TITLE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6FA28C-ABB7-8CC2-B785-F2C028D45DF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35E265-3E68-4AFA-82FA-A44129111D5A}" type="slidenum">
              <a:rPr/>
              <a:t>11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pic>
        <p:nvPicPr>
          <p:cNvPr id="6" name="Picture 18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36D242D2-8756-3CE3-14FB-EB2CB31A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25528"/>
            <a:ext cx="6858000" cy="474133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D2A744FD-C587-C4E7-78C4-62F1A259A4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33078" y="360950"/>
            <a:ext cx="9721516" cy="5995400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buFont typeface="Tenorite"/>
              <a:buAutoNum type="arabicPeriod" startAt="3"/>
            </a:pPr>
            <a:r>
              <a:rPr lang="en-US" sz="1400" spc="50" dirty="0"/>
              <a:t>Conditional compilation: </a:t>
            </a:r>
          </a:p>
        </p:txBody>
      </p:sp>
      <p:sp>
        <p:nvSpPr>
          <p:cNvPr id="3" name="Date Placeholder 8">
            <a:extLst>
              <a:ext uri="{FF2B5EF4-FFF2-40B4-BE49-F238E27FC236}">
                <a16:creationId xmlns:a16="http://schemas.microsoft.com/office/drawing/2014/main" id="{34B2C533-203D-3117-FBA7-9BE61C356FF6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DC089D12-CC85-2C3B-782D-B41890D3C844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84C0451D-0358-AD07-5CC0-492C791FF658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8DF3B-6C90-478C-864C-610D5C82CAC4}" type="slidenum">
              <a:rPr/>
              <a:t>12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pic>
        <p:nvPicPr>
          <p:cNvPr id="6" name="Picture 2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CAB12DC1-6535-1A55-15F3-DC419FF5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68" y="1596523"/>
            <a:ext cx="6715125" cy="35242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AAF38EEA-7A55-B1AF-4C42-60FF80AB700C}"/>
              </a:ext>
            </a:extLst>
          </p:cNvPr>
          <p:cNvSpPr txBox="1"/>
          <p:nvPr/>
        </p:nvSpPr>
        <p:spPr>
          <a:xfrm>
            <a:off x="9254432" y="5688427"/>
            <a:ext cx="398257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[2]</a:t>
            </a:r>
            <a:endParaRPr lang="en-DE" sz="10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">
            <a:extLst>
              <a:ext uri="{FF2B5EF4-FFF2-40B4-BE49-F238E27FC236}">
                <a16:creationId xmlns:a16="http://schemas.microsoft.com/office/drawing/2014/main" id="{73E3D559-2432-904C-8FD1-F8F7B072319A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D4143EF8-0495-02AB-2370-C930FD81FFFF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02D34DAB-E088-937A-2966-27B9E04260CB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ABA8B6-8FEC-4157-8CFE-162233BB8BBC}" type="slidenum">
              <a:rPr/>
              <a:t>13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BFE4D76-22D8-1307-1DE3-6A697B009BA4}"/>
              </a:ext>
            </a:extLst>
          </p:cNvPr>
          <p:cNvSpPr txBox="1"/>
          <p:nvPr/>
        </p:nvSpPr>
        <p:spPr>
          <a:xfrm>
            <a:off x="1804732" y="745958"/>
            <a:ext cx="101947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 startAt="5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Compiling:</a:t>
            </a:r>
          </a:p>
        </p:txBody>
      </p:sp>
      <p:pic>
        <p:nvPicPr>
          <p:cNvPr id="6" name="Picture 13" descr="A diagram of software&#10;&#10;Description automatically generated with medium confidence">
            <a:extLst>
              <a:ext uri="{FF2B5EF4-FFF2-40B4-BE49-F238E27FC236}">
                <a16:creationId xmlns:a16="http://schemas.microsoft.com/office/drawing/2014/main" id="{6269120B-A9CC-5234-F64E-131B814A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447" y="1636680"/>
            <a:ext cx="6448421" cy="30765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4">
            <a:extLst>
              <a:ext uri="{FF2B5EF4-FFF2-40B4-BE49-F238E27FC236}">
                <a16:creationId xmlns:a16="http://schemas.microsoft.com/office/drawing/2014/main" id="{3137D7E0-BB1D-AB64-3E12-678A07FC057A}"/>
              </a:ext>
            </a:extLst>
          </p:cNvPr>
          <p:cNvSpPr txBox="1"/>
          <p:nvPr/>
        </p:nvSpPr>
        <p:spPr>
          <a:xfrm>
            <a:off x="8793611" y="5720385"/>
            <a:ext cx="398257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[2]</a:t>
            </a:r>
            <a:endParaRPr lang="en-DE" sz="10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">
            <a:extLst>
              <a:ext uri="{FF2B5EF4-FFF2-40B4-BE49-F238E27FC236}">
                <a16:creationId xmlns:a16="http://schemas.microsoft.com/office/drawing/2014/main" id="{173D00A7-D71B-672D-8D65-D61A7BA56D07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B3F37C21-4F25-BA9E-7386-E1B0F9F04009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6CD60D51-66D2-14B8-4784-1B09B549412B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2BC821-3821-4257-9B9B-B823A39E0BC7}" type="slidenum">
              <a:rPr/>
              <a:t>14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5B87AC9-03BB-7539-5FA3-65F1EF5009FC}"/>
              </a:ext>
            </a:extLst>
          </p:cNvPr>
          <p:cNvSpPr txBox="1"/>
          <p:nvPr/>
        </p:nvSpPr>
        <p:spPr>
          <a:xfrm>
            <a:off x="1411705" y="834188"/>
            <a:ext cx="1017871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 startAt="6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Assembling: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 </a:t>
            </a:r>
          </a:p>
        </p:txBody>
      </p:sp>
      <p:pic>
        <p:nvPicPr>
          <p:cNvPr id="6" name="Picture 13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B057ADBD-4796-D4E5-92E2-EBAD92A7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20" y="1997410"/>
            <a:ext cx="6515099" cy="24479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4">
            <a:extLst>
              <a:ext uri="{FF2B5EF4-FFF2-40B4-BE49-F238E27FC236}">
                <a16:creationId xmlns:a16="http://schemas.microsoft.com/office/drawing/2014/main" id="{470C5C36-256C-37CE-5F49-DE7CE067E5AD}"/>
              </a:ext>
            </a:extLst>
          </p:cNvPr>
          <p:cNvSpPr txBox="1"/>
          <p:nvPr/>
        </p:nvSpPr>
        <p:spPr>
          <a:xfrm>
            <a:off x="8955286" y="5252331"/>
            <a:ext cx="398257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[2]</a:t>
            </a:r>
            <a:endParaRPr lang="en-DE" sz="10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">
            <a:extLst>
              <a:ext uri="{FF2B5EF4-FFF2-40B4-BE49-F238E27FC236}">
                <a16:creationId xmlns:a16="http://schemas.microsoft.com/office/drawing/2014/main" id="{048A530A-FBDC-7B55-3CD4-B3EE9DF307E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CBD992D6-D5D3-07F0-E888-0E3E89EA90BD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14DD4F30-D801-5864-C113-C8913B89A501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8E453-1337-45EF-B34F-7DD988A8F791}" type="slidenum">
              <a:rPr/>
              <a:t>15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F3DA68A9-5E9A-F6BD-9138-D105104A9A6A}"/>
              </a:ext>
            </a:extLst>
          </p:cNvPr>
          <p:cNvSpPr txBox="1"/>
          <p:nvPr/>
        </p:nvSpPr>
        <p:spPr>
          <a:xfrm>
            <a:off x="1459830" y="834188"/>
            <a:ext cx="1017871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 startAt="7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Linking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  <p:pic>
        <p:nvPicPr>
          <p:cNvPr id="6" name="Picture 2" descr="A diagram of a linker&#10;&#10;Description automatically generated with medium confidence">
            <a:extLst>
              <a:ext uri="{FF2B5EF4-FFF2-40B4-BE49-F238E27FC236}">
                <a16:creationId xmlns:a16="http://schemas.microsoft.com/office/drawing/2014/main" id="{9EB89390-B597-6EC4-4EFC-9B0E1E9C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490" y="1667734"/>
            <a:ext cx="6791321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0E6E9289-9049-E985-24AA-86EBDAF0008A}"/>
              </a:ext>
            </a:extLst>
          </p:cNvPr>
          <p:cNvSpPr txBox="1"/>
          <p:nvPr/>
        </p:nvSpPr>
        <p:spPr>
          <a:xfrm>
            <a:off x="8922340" y="6111831"/>
            <a:ext cx="398257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[2]</a:t>
            </a:r>
            <a:endParaRPr lang="en-DE" sz="10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0A21-A6DD-DB2F-3C58-5D55F05B1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2841" y="266538"/>
            <a:ext cx="9777450" cy="1325559"/>
          </a:xfrm>
        </p:spPr>
        <p:txBody>
          <a:bodyPr/>
          <a:lstStyle/>
          <a:p>
            <a:pPr lvl="0"/>
            <a:r>
              <a:rPr lang="en-US"/>
              <a:t>INSTRUCTION SET ARCHITECTURE (ISA)</a:t>
            </a:r>
            <a:endParaRPr lang="en-DE"/>
          </a:p>
        </p:txBody>
      </p:sp>
      <p:sp>
        <p:nvSpPr>
          <p:cNvPr id="3" name="Date Placeholder 8">
            <a:extLst>
              <a:ext uri="{FF2B5EF4-FFF2-40B4-BE49-F238E27FC236}">
                <a16:creationId xmlns:a16="http://schemas.microsoft.com/office/drawing/2014/main" id="{A488A917-195E-DB5F-E699-486F767A796B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328CE3B-F28C-29CD-43C1-FB4EF4DFB5DC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5FAF4477-8FE8-044B-2149-6E7B8D7BA88F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79EF6A-B9A2-412D-A92C-F31E4A45DB44}" type="slidenum">
              <a:rPr/>
              <a:t>16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FF8E3137-8F17-476E-812B-A26567B2FF8F}"/>
              </a:ext>
            </a:extLst>
          </p:cNvPr>
          <p:cNvSpPr txBox="1"/>
          <p:nvPr/>
        </p:nvSpPr>
        <p:spPr>
          <a:xfrm>
            <a:off x="3318936" y="1651364"/>
            <a:ext cx="8555348" cy="44319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produce a way to connect software to hardware.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 defines the type of instructions to be followed by the processor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Type of operations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Arithmetic /logic instructions: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Data Transfer instructions: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Branch and jump instructions: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">
            <a:extLst>
              <a:ext uri="{FF2B5EF4-FFF2-40B4-BE49-F238E27FC236}">
                <a16:creationId xmlns:a16="http://schemas.microsoft.com/office/drawing/2014/main" id="{8BE294E4-EE47-0006-59F1-69A3BC5DD122}"/>
              </a:ext>
            </a:extLst>
          </p:cNvPr>
          <p:cNvSpPr txBox="1"/>
          <p:nvPr/>
        </p:nvSpPr>
        <p:spPr>
          <a:xfrm>
            <a:off x="838203" y="6420514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93D04D91-94A4-87D9-63E6-6D7437B07C4E}"/>
              </a:ext>
            </a:extLst>
          </p:cNvPr>
          <p:cNvSpPr txBox="1"/>
          <p:nvPr/>
        </p:nvSpPr>
        <p:spPr>
          <a:xfrm>
            <a:off x="4038603" y="6420514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D6DD2311-006C-DEAF-0B2E-058C1E3A8DBA}"/>
              </a:ext>
            </a:extLst>
          </p:cNvPr>
          <p:cNvSpPr txBox="1"/>
          <p:nvPr/>
        </p:nvSpPr>
        <p:spPr>
          <a:xfrm>
            <a:off x="8610603" y="6420514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A384F2-2F00-4F4E-8154-A824815DE497}" type="slidenum">
              <a:rPr/>
              <a:t>17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pic>
        <p:nvPicPr>
          <p:cNvPr id="6" name="Picture 13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8E79935-73F5-57CA-4352-96EEA26A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86" y="1349134"/>
            <a:ext cx="6182587" cy="36038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44E04E-1C1C-FF08-34F6-7B421D925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0385"/>
            <a:ext cx="1235034" cy="720053"/>
          </a:xfrm>
        </p:spPr>
        <p:txBody>
          <a:bodyPr/>
          <a:lstStyle/>
          <a:p>
            <a:pPr lvl="0"/>
            <a:r>
              <a:rPr lang="en-US"/>
              <a:t>ISA</a:t>
            </a:r>
            <a:endParaRPr lang="en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4924-699A-BBF0-7783-EBABF27EE8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313" y="346914"/>
            <a:ext cx="8027572" cy="600075"/>
          </a:xfrm>
        </p:spPr>
        <p:txBody>
          <a:bodyPr/>
          <a:lstStyle/>
          <a:p>
            <a:pPr lvl="0"/>
            <a:r>
              <a:rPr lang="en-US" sz="2500"/>
              <a:t>Reduced Instruction Set Computer (RISC)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DD73-1F43-72B5-5112-A14292DB1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325" y="1041401"/>
            <a:ext cx="8801100" cy="2327440"/>
          </a:xfrm>
        </p:spPr>
        <p:txBody>
          <a:bodyPr>
            <a:noAutofit/>
          </a:bodyPr>
          <a:lstStyle/>
          <a:p>
            <a:pPr marL="285750" lvl="0" indent="-285750">
              <a:buChar char="•"/>
            </a:pPr>
            <a:r>
              <a:rPr lang="en-US" sz="1800" dirty="0"/>
              <a:t>At the start of RISC, the people who were working on microprogramming tools began to rethink the architectural design principles trying to close the “semantic gap” in high-level programming languages and microinstructions. </a:t>
            </a:r>
          </a:p>
          <a:p>
            <a:pPr marL="285750" lvl="0" indent="-285750">
              <a:buChar char="•"/>
            </a:pPr>
            <a:r>
              <a:rPr lang="en-US" sz="1800" dirty="0"/>
              <a:t>optimizing compilers that can be used to compile high-level languages into instructions. </a:t>
            </a:r>
          </a:p>
          <a:p>
            <a:pPr marL="285750" lvl="0" indent="-285750">
              <a:buChar char="•"/>
            </a:pPr>
            <a:r>
              <a:rPr lang="en-US" sz="1800" dirty="0"/>
              <a:t>These instructions are simpler</a:t>
            </a:r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5066-FDB0-9CD6-EC69-0B9F1D0D91B6}"/>
              </a:ext>
            </a:extLst>
          </p:cNvPr>
          <p:cNvSpPr txBox="1"/>
          <p:nvPr/>
        </p:nvSpPr>
        <p:spPr>
          <a:xfrm>
            <a:off x="838203" y="6356351"/>
            <a:ext cx="12191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4262-73E3-79A4-1E91-E636B719E1AE}"/>
              </a:ext>
            </a:extLst>
          </p:cNvPr>
          <p:cNvSpPr txBox="1"/>
          <p:nvPr/>
        </p:nvSpPr>
        <p:spPr>
          <a:xfrm>
            <a:off x="2463795" y="6356351"/>
            <a:ext cx="347980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21C-BAF4-769B-DA3A-0D5600DBA94A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2D6005-DC91-41EF-9B89-7CCABC17E34C}" type="slidenum">
              <a:rPr/>
              <a:t>18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64C6-E179-82A9-E4A0-22FD8C49E7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521" y="627644"/>
            <a:ext cx="1038228" cy="600075"/>
          </a:xfrm>
        </p:spPr>
        <p:txBody>
          <a:bodyPr/>
          <a:lstStyle/>
          <a:p>
            <a:pPr lvl="0"/>
            <a:r>
              <a:rPr lang="en-US"/>
              <a:t>RISC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5E76B-2BCC-B75E-CE0F-739D4CCD5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345" y="1507066"/>
            <a:ext cx="7336589" cy="3158067"/>
          </a:xfrm>
        </p:spPr>
        <p:txBody>
          <a:bodyPr>
            <a:noAutofit/>
          </a:bodyPr>
          <a:lstStyle/>
          <a:p>
            <a:pPr marL="285750" lvl="0" indent="-285750">
              <a:buChar char="•"/>
            </a:pPr>
            <a:r>
              <a:rPr lang="en-US" sz="2400" dirty="0"/>
              <a:t>Key principles of RISC </a:t>
            </a:r>
          </a:p>
          <a:p>
            <a:pPr marL="342900" lvl="0" indent="-342900">
              <a:buAutoNum type="arabicParenR"/>
            </a:pPr>
            <a:r>
              <a:rPr lang="en-US" sz="2400" dirty="0"/>
              <a:t>Functions should be simple. </a:t>
            </a:r>
          </a:p>
          <a:p>
            <a:pPr marL="342900" lvl="0" indent="-342900">
              <a:buAutoNum type="arabicParenR"/>
            </a:pPr>
            <a:r>
              <a:rPr lang="en-US" sz="2400" dirty="0"/>
              <a:t>Microinstructions should not be faster than simple instructions, </a:t>
            </a:r>
          </a:p>
          <a:p>
            <a:pPr marL="342900" lvl="0" indent="-342900">
              <a:buAutoNum type="arabicParenR"/>
            </a:pPr>
            <a:r>
              <a:rPr lang="en-US" sz="2400" dirty="0"/>
              <a:t>Moving software into microcode does not improve its performance or functionality</a:t>
            </a:r>
          </a:p>
          <a:p>
            <a:pPr marL="342900" lvl="0" indent="-342900">
              <a:buAutoNum type="arabicParenR"/>
            </a:pPr>
            <a:r>
              <a:rPr lang="en-US" sz="2400" dirty="0"/>
              <a:t>The RISC architecture prioritizes simple instruction decoding and pipeline execution Use of compiler technology to simplify instructions.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82B2-3C7F-256F-8ABD-F48C2137EBCE}"/>
              </a:ext>
            </a:extLst>
          </p:cNvPr>
          <p:cNvSpPr txBox="1"/>
          <p:nvPr/>
        </p:nvSpPr>
        <p:spPr>
          <a:xfrm>
            <a:off x="838203" y="6356351"/>
            <a:ext cx="12191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9CE5-B34E-1526-8378-8A25CE69045E}"/>
              </a:ext>
            </a:extLst>
          </p:cNvPr>
          <p:cNvSpPr txBox="1"/>
          <p:nvPr/>
        </p:nvSpPr>
        <p:spPr>
          <a:xfrm>
            <a:off x="2463795" y="6356351"/>
            <a:ext cx="347980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A0E4-F3F9-0BA5-9AD4-A917C93E43DC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910D53-7BED-4AEA-B6FF-7A93B2D07811}" type="slidenum">
              <a:rPr/>
              <a:t>19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ED5E9BFF-554F-9AFB-4C98-62981414A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308" y="2608795"/>
            <a:ext cx="10515600" cy="910221"/>
          </a:xfrm>
        </p:spPr>
        <p:txBody>
          <a:bodyPr>
            <a:noAutofit/>
          </a:bodyPr>
          <a:lstStyle/>
          <a:p>
            <a:pPr lvl="0"/>
            <a:r>
              <a:rPr lang="en-US" sz="7200" dirty="0"/>
              <a:t>Motivation</a:t>
            </a:r>
            <a:endParaRPr lang="en-DE" sz="7200" dirty="0"/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64B9C688-FDF8-174B-09B0-CA1D9EE1FDA3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15">
            <a:extLst>
              <a:ext uri="{FF2B5EF4-FFF2-40B4-BE49-F238E27FC236}">
                <a16:creationId xmlns:a16="http://schemas.microsoft.com/office/drawing/2014/main" id="{9E695D07-F998-301F-D390-2234CF9EFD9C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16">
            <a:extLst>
              <a:ext uri="{FF2B5EF4-FFF2-40B4-BE49-F238E27FC236}">
                <a16:creationId xmlns:a16="http://schemas.microsoft.com/office/drawing/2014/main" id="{0275DD33-E417-B78E-743F-75871BA8B2AE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B35757-C893-44B2-820E-275FF1E92E76}" type="slidenum">
              <a:rPr/>
              <a:t>2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280786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31D5-4E4C-F3CC-31BF-264EFE4C2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-62325"/>
            <a:ext cx="8421688" cy="1325559"/>
          </a:xfrm>
        </p:spPr>
        <p:txBody>
          <a:bodyPr/>
          <a:lstStyle/>
          <a:p>
            <a:pPr lvl="0"/>
            <a:r>
              <a:rPr lang="en-US"/>
              <a:t>ARM CPU ARCHITECTURE</a:t>
            </a:r>
          </a:p>
        </p:txBody>
      </p:sp>
      <p:sp>
        <p:nvSpPr>
          <p:cNvPr id="3" name="Date Placeholder 22">
            <a:extLst>
              <a:ext uri="{FF2B5EF4-FFF2-40B4-BE49-F238E27FC236}">
                <a16:creationId xmlns:a16="http://schemas.microsoft.com/office/drawing/2014/main" id="{DDB3F82B-3262-57B0-FE16-B12A8719E3E1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23">
            <a:extLst>
              <a:ext uri="{FF2B5EF4-FFF2-40B4-BE49-F238E27FC236}">
                <a16:creationId xmlns:a16="http://schemas.microsoft.com/office/drawing/2014/main" id="{F9452AD1-09EA-85FE-2B89-7C084077CA44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24">
            <a:extLst>
              <a:ext uri="{FF2B5EF4-FFF2-40B4-BE49-F238E27FC236}">
                <a16:creationId xmlns:a16="http://schemas.microsoft.com/office/drawing/2014/main" id="{0FAB9B18-5688-EC5C-977A-FA11D4CB7909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205F77-8CF5-4929-B8E0-D9EA257341AA}" type="slidenum">
              <a:rPr/>
              <a:t>20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090C9A49-5A19-DE35-D2AF-B23A13108565}"/>
              </a:ext>
            </a:extLst>
          </p:cNvPr>
          <p:cNvSpPr txBox="1"/>
          <p:nvPr/>
        </p:nvSpPr>
        <p:spPr>
          <a:xfrm>
            <a:off x="2235200" y="970550"/>
            <a:ext cx="9956800" cy="51706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ARM is a RISC architecture.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The ARM ISA.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All ARM instructions are 32-bit long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three-operand encoding.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large register file with 16 general-purpose registers, allowing pipelining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lphaU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Registers: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16 general-purpose registers in the user mode.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Register 15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Register 14 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Register 13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rgbClr val="000000"/>
              </a:solidFill>
              <a:latin typeface="Tenorite"/>
            </a:endParaRPr>
          </a:p>
          <a:p>
            <a:pP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B.   </a:t>
            </a: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ARM architecture exceptions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>
            <a:extLst>
              <a:ext uri="{FF2B5EF4-FFF2-40B4-BE49-F238E27FC236}">
                <a16:creationId xmlns:a16="http://schemas.microsoft.com/office/drawing/2014/main" id="{ED5E9BFF-554F-9AFB-4C98-62981414A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308" y="2608795"/>
            <a:ext cx="10515600" cy="910221"/>
          </a:xfrm>
        </p:spPr>
        <p:txBody>
          <a:bodyPr>
            <a:noAutofit/>
          </a:bodyPr>
          <a:lstStyle/>
          <a:p>
            <a:pPr lvl="0"/>
            <a:r>
              <a:rPr lang="en-US" sz="7200" dirty="0"/>
              <a:t>CONCLUSION</a:t>
            </a:r>
            <a:endParaRPr lang="en-DE" sz="7200" dirty="0"/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64B9C688-FDF8-174B-09B0-CA1D9EE1FDA3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15">
            <a:extLst>
              <a:ext uri="{FF2B5EF4-FFF2-40B4-BE49-F238E27FC236}">
                <a16:creationId xmlns:a16="http://schemas.microsoft.com/office/drawing/2014/main" id="{9E695D07-F998-301F-D390-2234CF9EFD9C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16">
            <a:extLst>
              <a:ext uri="{FF2B5EF4-FFF2-40B4-BE49-F238E27FC236}">
                <a16:creationId xmlns:a16="http://schemas.microsoft.com/office/drawing/2014/main" id="{0275DD33-E417-B78E-743F-75871BA8B2AE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B35757-C893-44B2-820E-275FF1E92E76}" type="slidenum">
              <a:rPr/>
              <a:t>21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FDF4-8FE8-5755-8545-A75080C02C5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196E6-5799-764F-ED1E-FE4C96A916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Lochana Abhayawardana</a:t>
            </a:r>
          </a:p>
          <a:p>
            <a:pPr lvl="0"/>
            <a:r>
              <a:rPr lang="en-US"/>
              <a:t>Lochana.abhayawardana@stud.hshl.de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ABBE-4295-7B08-A6E3-11DBDE0F3B56}"/>
              </a:ext>
            </a:extLst>
          </p:cNvPr>
          <p:cNvSpPr txBox="1"/>
          <p:nvPr/>
        </p:nvSpPr>
        <p:spPr>
          <a:xfrm>
            <a:off x="4267203" y="6356351"/>
            <a:ext cx="177437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A338-D1D4-0EA2-912A-1BEF03C306D3}"/>
              </a:ext>
            </a:extLst>
          </p:cNvPr>
          <p:cNvSpPr txBox="1"/>
          <p:nvPr/>
        </p:nvSpPr>
        <p:spPr>
          <a:xfrm>
            <a:off x="6479721" y="6356351"/>
            <a:ext cx="266155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184B-9245-F006-4F10-FE60057712BF}"/>
              </a:ext>
            </a:extLst>
          </p:cNvPr>
          <p:cNvSpPr txBox="1"/>
          <p:nvPr/>
        </p:nvSpPr>
        <p:spPr>
          <a:xfrm>
            <a:off x="9579428" y="6356351"/>
            <a:ext cx="177437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FE6CA5-CC3E-406A-8981-A8A302FD5F3D}" type="slidenum">
              <a:rPr/>
              <a:t>22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41897C1F-F043-365B-C0D4-E3FD8A23C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95303"/>
            <a:ext cx="2476496" cy="873517"/>
          </a:xfrm>
        </p:spPr>
        <p:txBody>
          <a:bodyPr/>
          <a:lstStyle/>
          <a:p>
            <a:pPr lvl="0"/>
            <a:r>
              <a:rPr lang="en-US"/>
              <a:t>Agenda</a:t>
            </a:r>
            <a:endParaRPr lang="en-D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7E79D2B-6FEE-92CD-6A88-7BA00A89908E}"/>
              </a:ext>
            </a:extLst>
          </p:cNvPr>
          <p:cNvSpPr txBox="1"/>
          <p:nvPr/>
        </p:nvSpPr>
        <p:spPr>
          <a:xfrm>
            <a:off x="4676771" y="6356351"/>
            <a:ext cx="169545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7B6729-AA86-07F6-96AA-C1EA763A8D86}"/>
              </a:ext>
            </a:extLst>
          </p:cNvPr>
          <p:cNvSpPr txBox="1"/>
          <p:nvPr/>
        </p:nvSpPr>
        <p:spPr>
          <a:xfrm>
            <a:off x="6743700" y="6356351"/>
            <a:ext cx="2543175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23E490-FA9E-5E11-5225-703C3403C7AD}"/>
              </a:ext>
            </a:extLst>
          </p:cNvPr>
          <p:cNvSpPr txBox="1"/>
          <p:nvPr/>
        </p:nvSpPr>
        <p:spPr>
          <a:xfrm>
            <a:off x="9658350" y="6356351"/>
            <a:ext cx="169545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F8C4DF-5172-4B6E-80B4-830FC25F4BA0}" type="slidenum">
              <a:rPr/>
              <a:t>3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8F709D7-A271-A298-37C4-54D9052058DB}"/>
              </a:ext>
            </a:extLst>
          </p:cNvPr>
          <p:cNvSpPr txBox="1"/>
          <p:nvPr/>
        </p:nvSpPr>
        <p:spPr>
          <a:xfrm>
            <a:off x="4076696" y="2743200"/>
            <a:ext cx="7934321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INTRODUCTION TO SOFTWARE SYNTHESIS FOR EMBEDDED SYSTEMS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APPROACHES TO SOFTWARE SYNTHESIS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PROGRAMMING IN HIGH LEVEL-LANGUAGES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COMPILERS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INSTRUCTION SET ARCHITECTURE (ISA)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Reduced Instruction Set Computer (RISC)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ARM CPU ARCHITECTURE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CONCLUSION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318A-0809-2D04-EFDC-87082FD91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325" y="266703"/>
            <a:ext cx="5111752" cy="600075"/>
          </a:xfrm>
        </p:spPr>
        <p:txBody>
          <a:bodyPr/>
          <a:lstStyle/>
          <a:p>
            <a:pPr lvl="0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1360-1E51-4DB4-F936-8605886F45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5668" y="1718732"/>
            <a:ext cx="7179734" cy="2125133"/>
          </a:xfrm>
        </p:spPr>
        <p:txBody>
          <a:bodyPr>
            <a:noAutofit/>
          </a:bodyPr>
          <a:lstStyle/>
          <a:p>
            <a:pPr marL="285750" lvl="0" indent="-285750"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Embedded system in now days</a:t>
            </a:r>
          </a:p>
          <a:p>
            <a:pPr marL="285750" lvl="0" indent="-285750"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Software Synthesis – a critical role in reducing the design complexity</a:t>
            </a:r>
          </a:p>
          <a:p>
            <a:pPr marL="285750" lvl="0" indent="-285750"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Different approaches of the software synthesis</a:t>
            </a:r>
          </a:p>
          <a:p>
            <a:pPr marL="1257300" lvl="2" indent="-342900" algn="just">
              <a:buFont typeface="Tenorite"/>
              <a:buAutoNum type="arabicPeriod"/>
            </a:pPr>
            <a:r>
              <a:rPr lang="en-US" sz="2400" dirty="0">
                <a:solidFill>
                  <a:srgbClr val="262626"/>
                </a:solidFill>
              </a:rPr>
              <a:t>High level synthesis</a:t>
            </a:r>
          </a:p>
          <a:p>
            <a:pPr marL="1257300" lvl="2" indent="-342900" algn="just">
              <a:buFont typeface="Tenorite"/>
              <a:buAutoNum type="arabicPeriod"/>
            </a:pPr>
            <a:r>
              <a:rPr lang="en-US" sz="2400" dirty="0">
                <a:solidFill>
                  <a:srgbClr val="262626"/>
                </a:solidFill>
              </a:rPr>
              <a:t>Register Transfer level synthesis</a:t>
            </a:r>
          </a:p>
          <a:p>
            <a:pPr marL="1257300" lvl="2" indent="-342900" algn="just">
              <a:buFont typeface="Tenorite"/>
              <a:buAutoNum type="arabicPeriod"/>
            </a:pPr>
            <a:r>
              <a:rPr lang="en-US" sz="2400" dirty="0">
                <a:solidFill>
                  <a:srgbClr val="262626"/>
                </a:solidFill>
              </a:rPr>
              <a:t>Instruction set synthesis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6BA1-BE81-9468-C2B6-7CC37747C758}"/>
              </a:ext>
            </a:extLst>
          </p:cNvPr>
          <p:cNvSpPr txBox="1"/>
          <p:nvPr/>
        </p:nvSpPr>
        <p:spPr>
          <a:xfrm>
            <a:off x="838203" y="6356351"/>
            <a:ext cx="121919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9D30-AB63-EDB0-363C-207EBE020BB1}"/>
              </a:ext>
            </a:extLst>
          </p:cNvPr>
          <p:cNvSpPr txBox="1"/>
          <p:nvPr/>
        </p:nvSpPr>
        <p:spPr>
          <a:xfrm>
            <a:off x="2463795" y="6356351"/>
            <a:ext cx="347980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B8E4-17AE-7614-41A9-BBCD488A68EB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C201B0-D6D0-4EE1-A7F9-0F59A4466F8E}" type="slidenum">
              <a:rPr/>
              <a:t>4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A7C0-2AC4-72B4-8091-5224EC2952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SOFTWARE SYNTHESIS FOR EMBEDDED SYSTEMS</a:t>
            </a:r>
          </a:p>
        </p:txBody>
      </p:sp>
      <p:sp>
        <p:nvSpPr>
          <p:cNvPr id="3" name="Date Placeholder 8">
            <a:extLst>
              <a:ext uri="{FF2B5EF4-FFF2-40B4-BE49-F238E27FC236}">
                <a16:creationId xmlns:a16="http://schemas.microsoft.com/office/drawing/2014/main" id="{A52CEC43-04CA-591A-538A-70E64D88BFB1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AB1B0477-8718-472A-1D2D-019B6EBF743B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A8AE21FC-36AF-7781-BC03-20E7B72218B5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F8C4CA-A454-45F2-92BD-BDEC5552DEB3}" type="slidenum">
              <a:rPr/>
              <a:t>5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88183D5C-99AF-E163-2A44-42FA2D22B6FC}"/>
              </a:ext>
            </a:extLst>
          </p:cNvPr>
          <p:cNvSpPr txBox="1"/>
          <p:nvPr/>
        </p:nvSpPr>
        <p:spPr>
          <a:xfrm>
            <a:off x="158392" y="1612379"/>
            <a:ext cx="6261454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Software synthesis</a:t>
            </a:r>
            <a:endParaRPr lang="en-US" sz="2400" dirty="0">
              <a:solidFill>
                <a:srgbClr val="000000"/>
              </a:solidFill>
              <a:latin typeface="Tenorit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System synthesis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Each part below System model uses it as an input and generates an implementation for each Hardware, interface and software synthesis.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The Software Synthesis produces binary code for programmable processing elements.</a:t>
            </a:r>
            <a:endParaRPr lang="en-DE" sz="24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  <p:pic>
        <p:nvPicPr>
          <p:cNvPr id="7" name="Picture 12" descr="A diagram of a system model">
            <a:extLst>
              <a:ext uri="{FF2B5EF4-FFF2-40B4-BE49-F238E27FC236}">
                <a16:creationId xmlns:a16="http://schemas.microsoft.com/office/drawing/2014/main" id="{24F25AA9-47C3-137E-EFC6-C7739A59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46" y="1655722"/>
            <a:ext cx="5432825" cy="299801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69BD094-578A-C3CF-D13E-116247DD14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APPROACHES TO SOFTWARE SYNTHESIS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02A888FD-97BF-8D1B-C6C8-4C27E0644050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8C8A949-DC3C-3022-5055-FFD2E4CD3AA5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DA829002-2750-2B59-EA3B-344511292B5D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F27CAD-5675-483C-A5A1-6DCC6005CF24}" type="slidenum">
              <a:rPr/>
              <a:t>6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DF2A7CB-DEA1-C04F-72EB-BBD279E3DB58}"/>
              </a:ext>
            </a:extLst>
          </p:cNvPr>
          <p:cNvSpPr txBox="1"/>
          <p:nvPr/>
        </p:nvSpPr>
        <p:spPr>
          <a:xfrm>
            <a:off x="838203" y="1957136"/>
            <a:ext cx="10752219" cy="31085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000000"/>
                </a:solidFill>
                <a:latin typeface="Tenorite"/>
              </a:rPr>
              <a:t>E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mbedded systems : part of the physical control process.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Embedded software can implement a control loop of the physical process through getting readings from the sensors.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Therefore, the software is specific to the underlying hardware, in order to achieve that embedded systems use specialized components (hardware accelerators, processors, DPSs) with communication schemes. </a:t>
            </a:r>
            <a:endParaRPr lang="en-DE" sz="28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7BAF-F8AA-A0A2-6680-3448CE1C06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696078" cy="1284119"/>
          </a:xfrm>
        </p:spPr>
        <p:txBody>
          <a:bodyPr/>
          <a:lstStyle/>
          <a:p>
            <a:pPr lvl="0"/>
            <a:r>
              <a:rPr lang="en-US" sz="2700"/>
              <a:t>PROGRAMMING IN </a:t>
            </a:r>
            <a:br>
              <a:rPr lang="en-US" sz="2700"/>
            </a:br>
            <a:r>
              <a:rPr lang="en-US" sz="2700"/>
              <a:t>HIGH LEVEL-LANGUAGES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CA77193-85BB-D4FF-B013-59AE416AF234}"/>
              </a:ext>
            </a:extLst>
          </p:cNvPr>
          <p:cNvSpPr txBox="1"/>
          <p:nvPr/>
        </p:nvSpPr>
        <p:spPr>
          <a:xfrm>
            <a:off x="4676771" y="6356351"/>
            <a:ext cx="169545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1387E4-AD9B-12D9-15C5-F807AF95F522}"/>
              </a:ext>
            </a:extLst>
          </p:cNvPr>
          <p:cNvSpPr txBox="1"/>
          <p:nvPr/>
        </p:nvSpPr>
        <p:spPr>
          <a:xfrm>
            <a:off x="6743700" y="6356351"/>
            <a:ext cx="2543175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20C98D-2442-5581-9006-D57C6F4B5BEF}"/>
              </a:ext>
            </a:extLst>
          </p:cNvPr>
          <p:cNvSpPr txBox="1"/>
          <p:nvPr/>
        </p:nvSpPr>
        <p:spPr>
          <a:xfrm>
            <a:off x="9658350" y="6356351"/>
            <a:ext cx="169545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F96EA7-1B84-443F-B9C5-356A14584C5C}" type="slidenum">
              <a:rPr/>
              <a:t>7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E4F3538-4EED-F7AD-4A69-BC7EBE15F35C}"/>
              </a:ext>
            </a:extLst>
          </p:cNvPr>
          <p:cNvSpPr txBox="1"/>
          <p:nvPr/>
        </p:nvSpPr>
        <p:spPr>
          <a:xfrm>
            <a:off x="4954332" y="1808300"/>
            <a:ext cx="7114672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What is High level Languages: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different from human languages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How to write a program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computers can only understand binary numbers.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translators to lower the level of programming language</a:t>
            </a:r>
            <a:endParaRPr lang="en-DE" sz="24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C0DE-872D-51B0-F087-5D40CB775E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-62325"/>
            <a:ext cx="8421688" cy="1325559"/>
          </a:xfrm>
        </p:spPr>
        <p:txBody>
          <a:bodyPr/>
          <a:lstStyle/>
          <a:p>
            <a:pPr lvl="0"/>
            <a:r>
              <a:rPr lang="en-US"/>
              <a:t>COMPILERS</a:t>
            </a:r>
          </a:p>
        </p:txBody>
      </p:sp>
      <p:sp>
        <p:nvSpPr>
          <p:cNvPr id="3" name="Date Placeholder 22">
            <a:extLst>
              <a:ext uri="{FF2B5EF4-FFF2-40B4-BE49-F238E27FC236}">
                <a16:creationId xmlns:a16="http://schemas.microsoft.com/office/drawing/2014/main" id="{A339092B-537A-32B0-FB59-4C3E7AFA8254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23">
            <a:extLst>
              <a:ext uri="{FF2B5EF4-FFF2-40B4-BE49-F238E27FC236}">
                <a16:creationId xmlns:a16="http://schemas.microsoft.com/office/drawing/2014/main" id="{C4298399-D78F-46BA-92AD-C90C3429A7AD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24">
            <a:extLst>
              <a:ext uri="{FF2B5EF4-FFF2-40B4-BE49-F238E27FC236}">
                <a16:creationId xmlns:a16="http://schemas.microsoft.com/office/drawing/2014/main" id="{2FED03F3-ACF3-08A5-1F46-2155F48D8CAF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DC3204-E090-4F2D-A103-51BEAE30CAF9}" type="slidenum">
              <a:rPr/>
              <a:t>8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699A43EF-40FF-3C70-DCDC-2465D3A10167}"/>
              </a:ext>
            </a:extLst>
          </p:cNvPr>
          <p:cNvSpPr txBox="1"/>
          <p:nvPr/>
        </p:nvSpPr>
        <p:spPr>
          <a:xfrm>
            <a:off x="838203" y="1263234"/>
            <a:ext cx="11057025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The high-level languages must be translated into low-level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The compiler create an executable binary directly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Assembly code .S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Linker operations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Libraries (.a, .dill) [2]</a:t>
            </a:r>
            <a:endParaRPr lang="en-DE" sz="18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  <p:pic>
        <p:nvPicPr>
          <p:cNvPr id="7" name="Picture 4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C12A5980-2A00-5DFD-3618-8F5C8171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72" y="3100108"/>
            <a:ext cx="6505571" cy="2486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46">
            <a:extLst>
              <a:ext uri="{FF2B5EF4-FFF2-40B4-BE49-F238E27FC236}">
                <a16:creationId xmlns:a16="http://schemas.microsoft.com/office/drawing/2014/main" id="{1B6493DA-C83A-2514-F54F-E45BBF2EB8F4}"/>
              </a:ext>
            </a:extLst>
          </p:cNvPr>
          <p:cNvSpPr txBox="1"/>
          <p:nvPr/>
        </p:nvSpPr>
        <p:spPr>
          <a:xfrm>
            <a:off x="8212336" y="5471650"/>
            <a:ext cx="398257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[2]</a:t>
            </a:r>
            <a:endParaRPr lang="en-DE" sz="10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5E95269-8759-65E7-FB6F-C3A4BDE7DF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1944" y="0"/>
            <a:ext cx="10515600" cy="1325559"/>
          </a:xfrm>
        </p:spPr>
        <p:txBody>
          <a:bodyPr/>
          <a:lstStyle/>
          <a:p>
            <a:pPr lvl="0"/>
            <a:r>
              <a:rPr lang="en-US"/>
              <a:t>Pre-Processing 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BB27DB32-3462-13D2-092D-A0FCA6A801FA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2023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6455C6-04CC-5593-7603-0C4053F3A31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Software Synthesis for embedded processors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F45D3C4-1C92-3FC3-DD58-CC13ED004035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8E3C10-2F9B-4DA4-90D4-9264AE275EA0}" type="slidenum">
              <a:rPr/>
              <a:t>9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80149EB-C6AA-900C-E7BF-5D5E3564606F}"/>
              </a:ext>
            </a:extLst>
          </p:cNvPr>
          <p:cNvSpPr txBox="1"/>
          <p:nvPr/>
        </p:nvSpPr>
        <p:spPr>
          <a:xfrm>
            <a:off x="449180" y="1251283"/>
            <a:ext cx="11494163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Pre-processing is the first step in the compilation process in C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It is performed by the pre-processor tool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All the statements with the symbol of #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Steps,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enorite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Comments removal :</a:t>
            </a:r>
            <a:endParaRPr lang="en-DE" sz="24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  <p:pic>
        <p:nvPicPr>
          <p:cNvPr id="7" name="Picture 10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C6CEECF7-6499-F870-D86C-D5C46961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3780083"/>
            <a:ext cx="4446132" cy="25762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Ion%20Boardroom</Template>
  <TotalTime>209</TotalTime>
  <Words>689</Words>
  <Application>Microsoft Office PowerPoint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Tenorite</vt:lpstr>
      <vt:lpstr>Office Theme</vt:lpstr>
      <vt:lpstr>Software Synthesis for embedded processors</vt:lpstr>
      <vt:lpstr>Motivation</vt:lpstr>
      <vt:lpstr>Agenda</vt:lpstr>
      <vt:lpstr>INTRODUCTION</vt:lpstr>
      <vt:lpstr>INTRODUCTION TO SOFTWARE SYNTHESIS FOR EMBEDDED SYSTEMS</vt:lpstr>
      <vt:lpstr>APPROACHES TO SOFTWARE SYNTHESIS</vt:lpstr>
      <vt:lpstr>PROGRAMMING IN  HIGH LEVEL-LANGUAGES</vt:lpstr>
      <vt:lpstr>COMPILERS</vt:lpstr>
      <vt:lpstr>Pre-Processing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SET ARCHITECTURE (ISA)</vt:lpstr>
      <vt:lpstr>ISA</vt:lpstr>
      <vt:lpstr>Reduced Instruction Set Computer (RISC)</vt:lpstr>
      <vt:lpstr>RISC</vt:lpstr>
      <vt:lpstr>ARM CPU ARCHITECTURE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Synthesis for embedded processors</dc:title>
  <dc:creator>Lochana Abhayawardane</dc:creator>
  <cp:lastModifiedBy>Lochana Abhayawardane</cp:lastModifiedBy>
  <cp:revision>6</cp:revision>
  <dcterms:created xsi:type="dcterms:W3CDTF">2023-06-11T12:41:04Z</dcterms:created>
  <dcterms:modified xsi:type="dcterms:W3CDTF">2023-06-14T18:12:19Z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