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72" r:id="rId3"/>
    <p:sldId id="258" r:id="rId4"/>
    <p:sldId id="268" r:id="rId5"/>
    <p:sldId id="269" r:id="rId6"/>
    <p:sldId id="265" r:id="rId7"/>
    <p:sldId id="264" r:id="rId8"/>
    <p:sldId id="270" r:id="rId9"/>
    <p:sldId id="273" r:id="rId10"/>
    <p:sldId id="260" r:id="rId11"/>
    <p:sldId id="261" r:id="rId12"/>
    <p:sldId id="274" r:id="rId13"/>
    <p:sldId id="275" r:id="rId14"/>
    <p:sldId id="278" r:id="rId15"/>
    <p:sldId id="276" r:id="rId16"/>
    <p:sldId id="277" r:id="rId17"/>
    <p:sldId id="280" r:id="rId18"/>
    <p:sldId id="279" r:id="rId19"/>
    <p:sldId id="281" r:id="rId20"/>
    <p:sldId id="282" r:id="rId21"/>
    <p:sldId id="283" r:id="rId22"/>
    <p:sldId id="266" r:id="rId23"/>
    <p:sldId id="271" r:id="rId2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7E9639D4-E3E2-4D34-9284-5A2195B3D0D7}" styleName="">
    <a:wholeTbl>
      <a:tcTxStyle>
        <a:font>
          <a:latin typeface="+mn-lt"/>
          <a:ea typeface="+mn-ea"/>
          <a:cs typeface="+mn-cs"/>
        </a:font>
        <a:srgbClr val="000000"/>
      </a:tcTxStyle>
      <a:tcStyle>
        <a:tcBdr>
          <a:left>
            <a:ln w="3172" cap="flat" cmpd="sng" algn="ctr">
              <a:solidFill>
                <a:srgbClr val="000000"/>
              </a:solidFill>
              <a:prstDash val="solid"/>
              <a:round/>
              <a:headEnd type="none" w="med" len="med"/>
              <a:tailEnd type="none" w="med" len="med"/>
            </a:ln>
          </a:left>
          <a:right>
            <a:ln w="3172" cap="flat" cmpd="sng" algn="ctr">
              <a:solidFill>
                <a:srgbClr val="000000"/>
              </a:solidFill>
              <a:prstDash val="solid"/>
              <a:round/>
              <a:headEnd type="none" w="med" len="med"/>
              <a:tailEnd type="none" w="med" len="med"/>
            </a:ln>
          </a:right>
          <a:top>
            <a:ln w="3172" cap="flat" cmpd="sng" algn="ctr">
              <a:solidFill>
                <a:srgbClr val="000000"/>
              </a:solidFill>
              <a:prstDash val="solid"/>
              <a:round/>
              <a:headEnd type="none" w="med" len="med"/>
              <a:tailEnd type="none" w="med" len="med"/>
            </a:ln>
          </a:top>
          <a:bottom>
            <a:ln w="3172" cap="flat" cmpd="sng" algn="ctr">
              <a:solidFill>
                <a:srgbClr val="000000"/>
              </a:solidFill>
              <a:prstDash val="solid"/>
              <a:round/>
              <a:headEnd type="none" w="med" len="med"/>
              <a:tailEnd type="none" w="med" len="med"/>
            </a:ln>
          </a:bottom>
        </a:tcBdr>
      </a:tcStyle>
    </a:wholeTbl>
    <a:band1H>
      <a:tcStyle>
        <a:tcBdr>
          <a:top>
            <a:ln w="3172" cap="flat" cmpd="sng" algn="ctr">
              <a:solidFill>
                <a:srgbClr val="000000"/>
              </a:solidFill>
              <a:prstDash val="solid"/>
              <a:round/>
              <a:headEnd type="none" w="med" len="med"/>
              <a:tailEnd type="none" w="med" len="med"/>
            </a:ln>
          </a:top>
          <a:bottom>
            <a:ln w="3172" cap="flat" cmpd="sng" algn="ctr">
              <a:solidFill>
                <a:srgbClr val="000000"/>
              </a:solidFill>
              <a:prstDash val="solid"/>
              <a:round/>
              <a:headEnd type="none" w="med" len="med"/>
              <a:tailEnd type="none" w="med" len="med"/>
            </a:ln>
          </a:bottom>
        </a:tcBdr>
      </a:tcStyle>
    </a:band1H>
    <a:band1V>
      <a:tcStyle>
        <a:tcBdr>
          <a:left>
            <a:ln w="3172" cap="flat" cmpd="sng" algn="ctr">
              <a:solidFill>
                <a:srgbClr val="000000"/>
              </a:solidFill>
              <a:prstDash val="solid"/>
              <a:round/>
              <a:headEnd type="none" w="med" len="med"/>
              <a:tailEnd type="none" w="med" len="med"/>
            </a:ln>
          </a:left>
          <a:right>
            <a:ln w="3172" cap="flat" cmpd="sng" algn="ctr">
              <a:solidFill>
                <a:srgbClr val="000000"/>
              </a:solidFill>
              <a:prstDash val="solid"/>
              <a:round/>
              <a:headEnd type="none" w="med" len="med"/>
              <a:tailEnd type="none" w="med" len="med"/>
            </a:ln>
          </a:right>
        </a:tcBdr>
      </a:tcStyle>
    </a:band1V>
    <a:band2V>
      <a:tcStyle>
        <a:tcBdr>
          <a:left>
            <a:ln w="3172" cap="flat" cmpd="sng" algn="ctr">
              <a:solidFill>
                <a:srgbClr val="000000"/>
              </a:solidFill>
              <a:prstDash val="solid"/>
              <a:round/>
              <a:headEnd type="none" w="med" len="med"/>
              <a:tailEnd type="none" w="med" len="med"/>
            </a:ln>
          </a:left>
          <a:right>
            <a:ln w="3172" cap="flat" cmpd="sng" algn="ctr">
              <a:solidFill>
                <a:srgbClr val="000000"/>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000000"/>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DE21A0-D7F9-362B-E737-1EEC2A2FEFD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A25DB06A-288A-07F5-EA31-BF424066CDFF}"/>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9F97425-C5A7-4251-ABD8-93BE8DCB52AC}"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6/11/2023</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0D7237CD-0659-E7E9-20B5-D276DFC82793}"/>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A485AB02-3D73-DC22-5316-079FBB25A32C}"/>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2AE3F9B-6E68-456B-85C1-453890E77850}"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859527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A7F00D-8988-F8E6-E9C0-1BCB6D555D19}"/>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CAB6B828-CEA3-7F67-449C-1754A296E2B4}"/>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9D060C4A-4C59-44F7-AA29-8793F13FA42C}" type="datetime1">
              <a:rPr lang="en-US"/>
              <a:pPr lvl="0"/>
              <a:t>6/11/2023</a:t>
            </a:fld>
            <a:endParaRPr lang="en-US"/>
          </a:p>
        </p:txBody>
      </p:sp>
      <p:sp>
        <p:nvSpPr>
          <p:cNvPr id="4" name="Slide Image Placeholder 3">
            <a:extLst>
              <a:ext uri="{FF2B5EF4-FFF2-40B4-BE49-F238E27FC236}">
                <a16:creationId xmlns:a16="http://schemas.microsoft.com/office/drawing/2014/main" id="{9FE227B9-7EE1-06A2-89F6-BEF88FEB5FED}"/>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CD22F237-BB17-C681-2F3E-C7DAA571C09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311AAFF-B58E-81AA-121A-25AF677C900D}"/>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E88C2611-74DF-D666-DA53-30433CE8F303}"/>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5E9C3CBD-79F4-4350-A6B8-5E6240CF6C0C}" type="slidenum">
              <a:t>‹#›</a:t>
            </a:fld>
            <a:endParaRPr lang="en-US"/>
          </a:p>
        </p:txBody>
      </p:sp>
    </p:spTree>
    <p:extLst>
      <p:ext uri="{BB962C8B-B14F-4D97-AF65-F5344CB8AC3E}">
        <p14:creationId xmlns:p14="http://schemas.microsoft.com/office/powerpoint/2010/main" val="1135038476"/>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81CA9-E748-0CCF-6213-ED18FFCF00B6}"/>
              </a:ext>
            </a:extLst>
          </p:cNvPr>
          <p:cNvSpPr txBox="1">
            <a:spLocks noGrp="1"/>
          </p:cNvSpPr>
          <p:nvPr>
            <p:ph type="ctrTitle"/>
          </p:nvPr>
        </p:nvSpPr>
        <p:spPr>
          <a:xfrm>
            <a:off x="6416043" y="4434840"/>
            <a:ext cx="4941774" cy="1122206"/>
          </a:xfrm>
        </p:spPr>
        <p:txBody>
          <a:bodyPr anchor="b">
            <a:noAutofit/>
          </a:bodyPr>
          <a:lstStyle>
            <a:lvl1pPr>
              <a:defRPr sz="3600" spc="150"/>
            </a:lvl1pPr>
          </a:lstStyle>
          <a:p>
            <a:pPr lvl="0"/>
            <a:r>
              <a:rPr lang="en-US"/>
              <a:t>CLICK TO EDIT MASTER TITLE STYLE</a:t>
            </a:r>
          </a:p>
        </p:txBody>
      </p:sp>
      <p:sp>
        <p:nvSpPr>
          <p:cNvPr id="3" name="Subtitle 2">
            <a:extLst>
              <a:ext uri="{FF2B5EF4-FFF2-40B4-BE49-F238E27FC236}">
                <a16:creationId xmlns:a16="http://schemas.microsoft.com/office/drawing/2014/main" id="{EA69A9F7-3AB0-67CD-77DC-64213024F31F}"/>
              </a:ext>
            </a:extLst>
          </p:cNvPr>
          <p:cNvSpPr txBox="1">
            <a:spLocks noGrp="1"/>
          </p:cNvSpPr>
          <p:nvPr>
            <p:ph type="subTitle" idx="1"/>
          </p:nvPr>
        </p:nvSpPr>
        <p:spPr>
          <a:xfrm>
            <a:off x="6416043" y="5586892"/>
            <a:ext cx="4941774" cy="396657"/>
          </a:xfrm>
        </p:spPr>
        <p:txBody>
          <a:bodyPr/>
          <a:lstStyle>
            <a:lvl1pPr marL="0" indent="0">
              <a:buNone/>
              <a:defRPr sz="1600"/>
            </a:lvl1pPr>
          </a:lstStyle>
          <a:p>
            <a:pPr lvl="0"/>
            <a:r>
              <a:rPr lang="en-US"/>
              <a:t>Click to edit Master subtitle style</a:t>
            </a:r>
          </a:p>
        </p:txBody>
      </p:sp>
      <p:pic>
        <p:nvPicPr>
          <p:cNvPr id="4" name="Graphic 7">
            <a:extLst>
              <a:ext uri="{FF2B5EF4-FFF2-40B4-BE49-F238E27FC236}">
                <a16:creationId xmlns:a16="http://schemas.microsoft.com/office/drawing/2014/main" id="{D79768E2-B209-72A6-C343-600C95ECB911}"/>
              </a:ext>
            </a:extLst>
          </p:cNvPr>
          <p:cNvPicPr>
            <a:picLocks noChangeAspect="1"/>
          </p:cNvPicPr>
          <p:nvPr/>
        </p:nvPicPr>
        <p:blipFill>
          <a:blip r:embed="rId2">
            <a:extLst>
              <a:ext uri="{96DAC541-7B7A-43D3-8B79-37D633B846F1}">
                <asvg:svgBlip xmlns:asvg="http://schemas.microsoft.com/office/drawing/2016/SVG/main" r:embed="rId3"/>
              </a:ext>
            </a:extLst>
          </a:blip>
          <a:srcRect l="9358" t="23650" b="-1"/>
          <a:stretch>
            <a:fillRect/>
          </a:stretch>
        </p:blipFill>
        <p:spPr>
          <a:xfrm>
            <a:off x="0" y="0"/>
            <a:ext cx="9488308" cy="5054318"/>
          </a:xfrm>
          <a:prstGeom prst="rect">
            <a:avLst/>
          </a:prstGeom>
          <a:noFill/>
          <a:ln cap="flat">
            <a:noFill/>
          </a:ln>
        </p:spPr>
      </p:pic>
    </p:spTree>
    <p:extLst>
      <p:ext uri="{BB962C8B-B14F-4D97-AF65-F5344CB8AC3E}">
        <p14:creationId xmlns:p14="http://schemas.microsoft.com/office/powerpoint/2010/main" val="1360910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rt Art">
    <p:bg>
      <p:bgPr>
        <a:solidFill>
          <a:srgbClr val="FFFFFF"/>
        </a:solidFill>
        <a:effectLst/>
      </p:bgPr>
    </p:bg>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3BCDFE89-1728-08E4-5F99-4009A759B294}"/>
              </a:ext>
            </a:extLst>
          </p:cNvPr>
          <p:cNvGrpSpPr/>
          <p:nvPr/>
        </p:nvGrpSpPr>
        <p:grpSpPr>
          <a:xfrm>
            <a:off x="0" y="0"/>
            <a:ext cx="2590796" cy="1027904"/>
            <a:chOff x="0" y="0"/>
            <a:chExt cx="2590796" cy="1027904"/>
          </a:xfrm>
        </p:grpSpPr>
        <p:cxnSp>
          <p:nvCxnSpPr>
            <p:cNvPr id="3" name="Straight Connector 9">
              <a:extLst>
                <a:ext uri="{FF2B5EF4-FFF2-40B4-BE49-F238E27FC236}">
                  <a16:creationId xmlns:a16="http://schemas.microsoft.com/office/drawing/2014/main" id="{6B557611-FDC2-913E-56C1-C5F2E410DFC5}"/>
                </a:ext>
              </a:extLst>
            </p:cNvPr>
            <p:cNvCxnSpPr/>
            <p:nvPr/>
          </p:nvCxnSpPr>
          <p:spPr>
            <a:xfrm flipV="1">
              <a:off x="0" y="0"/>
              <a:ext cx="2590796" cy="761996"/>
            </a:xfrm>
            <a:prstGeom prst="straightConnector1">
              <a:avLst/>
            </a:prstGeom>
            <a:noFill/>
            <a:ln w="6345" cap="flat">
              <a:solidFill>
                <a:srgbClr val="000000"/>
              </a:solidFill>
              <a:prstDash val="solid"/>
              <a:miter/>
            </a:ln>
          </p:spPr>
        </p:cxnSp>
        <p:cxnSp>
          <p:nvCxnSpPr>
            <p:cNvPr id="4" name="Straight Connector 11">
              <a:extLst>
                <a:ext uri="{FF2B5EF4-FFF2-40B4-BE49-F238E27FC236}">
                  <a16:creationId xmlns:a16="http://schemas.microsoft.com/office/drawing/2014/main" id="{B0DB0637-4159-B77F-DBD5-541183C24A1C}"/>
                </a:ext>
              </a:extLst>
            </p:cNvPr>
            <p:cNvCxnSpPr/>
            <p:nvPr/>
          </p:nvCxnSpPr>
          <p:spPr>
            <a:xfrm flipH="1">
              <a:off x="0" y="0"/>
              <a:ext cx="704846" cy="1027904"/>
            </a:xfrm>
            <a:prstGeom prst="straightConnector1">
              <a:avLst/>
            </a:prstGeom>
            <a:noFill/>
            <a:ln w="6345" cap="flat">
              <a:solidFill>
                <a:srgbClr val="000000"/>
              </a:solidFill>
              <a:prstDash val="solid"/>
              <a:miter/>
            </a:ln>
          </p:spPr>
        </p:cxnSp>
      </p:grpSp>
      <p:sp>
        <p:nvSpPr>
          <p:cNvPr id="5" name="Title 1">
            <a:extLst>
              <a:ext uri="{FF2B5EF4-FFF2-40B4-BE49-F238E27FC236}">
                <a16:creationId xmlns:a16="http://schemas.microsoft.com/office/drawing/2014/main" id="{28650AC4-4185-9D85-0686-300B033F8524}"/>
              </a:ext>
            </a:extLst>
          </p:cNvPr>
          <p:cNvSpPr txBox="1">
            <a:spLocks noGrp="1"/>
          </p:cNvSpPr>
          <p:nvPr>
            <p:ph type="title"/>
          </p:nvPr>
        </p:nvSpPr>
        <p:spPr/>
        <p:txBody>
          <a:bodyPr anchorCtr="1"/>
          <a:lstStyle>
            <a:lvl1pPr algn="ctr">
              <a:defRPr sz="2800" spc="150"/>
            </a:lvl1pPr>
          </a:lstStyle>
          <a:p>
            <a:pPr lvl="0"/>
            <a:r>
              <a:rPr lang="en-US"/>
              <a:t>CLICK TO EDIT MASTER TITLE STYLE</a:t>
            </a:r>
          </a:p>
        </p:txBody>
      </p:sp>
      <p:sp>
        <p:nvSpPr>
          <p:cNvPr id="6" name="SmartArt Placeholder 6">
            <a:extLst>
              <a:ext uri="{FF2B5EF4-FFF2-40B4-BE49-F238E27FC236}">
                <a16:creationId xmlns:a16="http://schemas.microsoft.com/office/drawing/2014/main" id="{48B92106-CDF9-79A3-72B5-C706F79700B4}"/>
              </a:ext>
            </a:extLst>
          </p:cNvPr>
          <p:cNvSpPr txBox="1">
            <a:spLocks noGrp="1"/>
          </p:cNvSpPr>
          <p:nvPr>
            <p:ph type="dgm" idx="4294967295"/>
          </p:nvPr>
        </p:nvSpPr>
        <p:spPr>
          <a:xfrm>
            <a:off x="838203" y="2111377"/>
            <a:ext cx="10515600" cy="3744916"/>
          </a:xfrm>
        </p:spPr>
        <p:txBody>
          <a:bodyPr/>
          <a:lstStyle>
            <a:lvl1pPr>
              <a:defRPr/>
            </a:lvl1pPr>
          </a:lstStyle>
          <a:p>
            <a:pPr lvl="0"/>
            <a:r>
              <a:rPr lang="en-US"/>
              <a:t>Click icon to add SmartArt graphic</a:t>
            </a:r>
          </a:p>
        </p:txBody>
      </p:sp>
      <p:sp>
        <p:nvSpPr>
          <p:cNvPr id="7" name="Date Placeholder 2">
            <a:extLst>
              <a:ext uri="{FF2B5EF4-FFF2-40B4-BE49-F238E27FC236}">
                <a16:creationId xmlns:a16="http://schemas.microsoft.com/office/drawing/2014/main" id="{72E5469C-E0CA-58A5-9BA7-47C126AE9756}"/>
              </a:ext>
            </a:extLst>
          </p:cNvPr>
          <p:cNvSpPr txBox="1">
            <a:spLocks noGrp="1"/>
          </p:cNvSpPr>
          <p:nvPr>
            <p:ph type="dt" sz="half" idx="7"/>
          </p:nvPr>
        </p:nvSpPr>
        <p:spPr/>
        <p:txBody>
          <a:bodyPr/>
          <a:lstStyle>
            <a:lvl1pPr>
              <a:defRPr sz="900"/>
            </a:lvl1pPr>
          </a:lstStyle>
          <a:p>
            <a:pPr lvl="0"/>
            <a:r>
              <a:rPr lang="en-US"/>
              <a:t>20XX</a:t>
            </a:r>
          </a:p>
        </p:txBody>
      </p:sp>
      <p:sp>
        <p:nvSpPr>
          <p:cNvPr id="8" name="Footer Placeholder 3">
            <a:extLst>
              <a:ext uri="{FF2B5EF4-FFF2-40B4-BE49-F238E27FC236}">
                <a16:creationId xmlns:a16="http://schemas.microsoft.com/office/drawing/2014/main" id="{1E70CC02-1175-C452-80C3-907D675CDB0D}"/>
              </a:ext>
            </a:extLst>
          </p:cNvPr>
          <p:cNvSpPr txBox="1">
            <a:spLocks noGrp="1"/>
          </p:cNvSpPr>
          <p:nvPr>
            <p:ph type="ftr" sz="quarter" idx="9"/>
          </p:nvPr>
        </p:nvSpPr>
        <p:spPr/>
        <p:txBody>
          <a:bodyPr/>
          <a:lstStyle>
            <a:lvl1pPr>
              <a:defRPr sz="900"/>
            </a:lvl1pPr>
          </a:lstStyle>
          <a:p>
            <a:pPr lvl="0"/>
            <a:r>
              <a:rPr lang="en-US"/>
              <a:t>PRESENTATION TITLE</a:t>
            </a:r>
          </a:p>
        </p:txBody>
      </p:sp>
      <p:sp>
        <p:nvSpPr>
          <p:cNvPr id="9" name="Slide Number Placeholder 4">
            <a:extLst>
              <a:ext uri="{FF2B5EF4-FFF2-40B4-BE49-F238E27FC236}">
                <a16:creationId xmlns:a16="http://schemas.microsoft.com/office/drawing/2014/main" id="{90930A87-A43F-9F18-6AD5-91C1F4E87AD0}"/>
              </a:ext>
            </a:extLst>
          </p:cNvPr>
          <p:cNvSpPr txBox="1">
            <a:spLocks noGrp="1"/>
          </p:cNvSpPr>
          <p:nvPr>
            <p:ph type="sldNum" sz="quarter" idx="8"/>
          </p:nvPr>
        </p:nvSpPr>
        <p:spPr/>
        <p:txBody>
          <a:bodyPr/>
          <a:lstStyle>
            <a:lvl1pPr>
              <a:defRPr sz="900"/>
            </a:lvl1pPr>
          </a:lstStyle>
          <a:p>
            <a:pPr lvl="0"/>
            <a:fld id="{0F4B5FC0-9D8F-4C04-A983-D2578C564C39}" type="slidenum">
              <a:t>‹#›</a:t>
            </a:fld>
            <a:endParaRPr lang="en-US"/>
          </a:p>
        </p:txBody>
      </p:sp>
    </p:spTree>
    <p:extLst>
      <p:ext uri="{BB962C8B-B14F-4D97-AF65-F5344CB8AC3E}">
        <p14:creationId xmlns:p14="http://schemas.microsoft.com/office/powerpoint/2010/main" val="7235678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Graphic 10">
            <a:extLst>
              <a:ext uri="{FF2B5EF4-FFF2-40B4-BE49-F238E27FC236}">
                <a16:creationId xmlns:a16="http://schemas.microsoft.com/office/drawing/2014/main" id="{6CD76D17-5803-B12B-98A9-266979A916EC}"/>
              </a:ext>
            </a:extLst>
          </p:cNvPr>
          <p:cNvSpPr/>
          <p:nvPr/>
        </p:nvSpPr>
        <p:spPr>
          <a:xfrm>
            <a:off x="2113882" y="0"/>
            <a:ext cx="10078114" cy="6858000"/>
          </a:xfrm>
          <a:custGeom>
            <a:avLst/>
            <a:gdLst>
              <a:gd name="f0" fmla="val 10800000"/>
              <a:gd name="f1" fmla="val 5400000"/>
              <a:gd name="f2" fmla="val 180"/>
              <a:gd name="f3" fmla="val w"/>
              <a:gd name="f4" fmla="val h"/>
              <a:gd name="f5" fmla="val 0"/>
              <a:gd name="f6" fmla="val 10078116"/>
              <a:gd name="f7" fmla="val 6858000"/>
              <a:gd name="f8" fmla="val 3793236"/>
              <a:gd name="f9" fmla="+- 0 0 -90"/>
              <a:gd name="f10" fmla="*/ f3 1 10078116"/>
              <a:gd name="f11" fmla="*/ f4 1 6858000"/>
              <a:gd name="f12" fmla="val f5"/>
              <a:gd name="f13" fmla="val f6"/>
              <a:gd name="f14" fmla="val f7"/>
              <a:gd name="f15" fmla="*/ f9 f0 1"/>
              <a:gd name="f16" fmla="+- f14 0 f12"/>
              <a:gd name="f17" fmla="+- f13 0 f12"/>
              <a:gd name="f18" fmla="*/ f15 1 f2"/>
              <a:gd name="f19" fmla="*/ f17 1 10078116"/>
              <a:gd name="f20" fmla="*/ f16 1 6858000"/>
              <a:gd name="f21" fmla="*/ 3793236 f17 1"/>
              <a:gd name="f22" fmla="*/ 6858000 f16 1"/>
              <a:gd name="f23" fmla="*/ 0 f17 1"/>
              <a:gd name="f24" fmla="*/ 0 f16 1"/>
              <a:gd name="f25" fmla="*/ 10078116 f17 1"/>
              <a:gd name="f26" fmla="+- f18 0 f1"/>
              <a:gd name="f27" fmla="*/ f21 1 10078116"/>
              <a:gd name="f28" fmla="*/ f22 1 6858000"/>
              <a:gd name="f29" fmla="*/ f23 1 10078116"/>
              <a:gd name="f30" fmla="*/ f24 1 6858000"/>
              <a:gd name="f31" fmla="*/ f25 1 10078116"/>
              <a:gd name="f32" fmla="*/ f12 1 f19"/>
              <a:gd name="f33" fmla="*/ f13 1 f19"/>
              <a:gd name="f34" fmla="*/ f12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8"/>
              </a:cxn>
              <a:cxn ang="f26">
                <a:pos x="f49" y="f48"/>
              </a:cxn>
              <a:cxn ang="f26">
                <a:pos x="f49" y="f46"/>
              </a:cxn>
            </a:cxnLst>
            <a:rect l="f41" t="f44" r="f42" b="f43"/>
            <a:pathLst>
              <a:path w="10078116" h="6858000">
                <a:moveTo>
                  <a:pt x="f8" y="f7"/>
                </a:moveTo>
                <a:lnTo>
                  <a:pt x="f5" y="f5"/>
                </a:lnTo>
                <a:lnTo>
                  <a:pt x="f6" y="f5"/>
                </a:lnTo>
                <a:lnTo>
                  <a:pt x="f6" y="f7"/>
                </a:lnTo>
                <a:close/>
              </a:path>
            </a:pathLst>
          </a:custGeom>
          <a:solidFill>
            <a:srgbClr val="E9E6D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enorite"/>
            </a:endParaRPr>
          </a:p>
        </p:txBody>
      </p:sp>
      <p:sp>
        <p:nvSpPr>
          <p:cNvPr id="3" name="Title 1">
            <a:extLst>
              <a:ext uri="{FF2B5EF4-FFF2-40B4-BE49-F238E27FC236}">
                <a16:creationId xmlns:a16="http://schemas.microsoft.com/office/drawing/2014/main" id="{91A8B96E-E39A-BD57-1760-CD450C251629}"/>
              </a:ext>
            </a:extLst>
          </p:cNvPr>
          <p:cNvSpPr txBox="1">
            <a:spLocks noGrp="1"/>
          </p:cNvSpPr>
          <p:nvPr>
            <p:ph type="title"/>
          </p:nvPr>
        </p:nvSpPr>
        <p:spPr>
          <a:xfrm>
            <a:off x="838203" y="5509415"/>
            <a:ext cx="4082137" cy="585792"/>
          </a:xfrm>
        </p:spPr>
        <p:txBody>
          <a:bodyPr/>
          <a:lstStyle>
            <a:lvl1pPr>
              <a:defRPr sz="2800" spc="150"/>
            </a:lvl1pPr>
          </a:lstStyle>
          <a:p>
            <a:pPr lvl="0"/>
            <a:r>
              <a:rPr lang="en-US"/>
              <a:t>CLICK TO EDIT TITLE</a:t>
            </a:r>
          </a:p>
        </p:txBody>
      </p:sp>
      <p:sp>
        <p:nvSpPr>
          <p:cNvPr id="4" name="Text Placeholder 15">
            <a:extLst>
              <a:ext uri="{FF2B5EF4-FFF2-40B4-BE49-F238E27FC236}">
                <a16:creationId xmlns:a16="http://schemas.microsoft.com/office/drawing/2014/main" id="{E9AF3CF2-C102-D884-0E16-7509A7E6FCAA}"/>
              </a:ext>
            </a:extLst>
          </p:cNvPr>
          <p:cNvSpPr txBox="1">
            <a:spLocks noGrp="1"/>
          </p:cNvSpPr>
          <p:nvPr>
            <p:ph type="body" idx="4294967295"/>
          </p:nvPr>
        </p:nvSpPr>
        <p:spPr>
          <a:xfrm>
            <a:off x="166073" y="1507772"/>
            <a:ext cx="2141762" cy="514350"/>
          </a:xfrm>
        </p:spPr>
        <p:txBody>
          <a:bodyPr anchor="ctr"/>
          <a:lstStyle>
            <a:lvl1pPr marL="0" indent="0" algn="r">
              <a:buNone/>
              <a:defRPr sz="2000"/>
            </a:lvl1pPr>
          </a:lstStyle>
          <a:p>
            <a:pPr lvl="0"/>
            <a:r>
              <a:rPr lang="en-US"/>
              <a:t>Click to edit Master text styles</a:t>
            </a:r>
          </a:p>
        </p:txBody>
      </p:sp>
      <p:sp>
        <p:nvSpPr>
          <p:cNvPr id="5" name="Text Placeholder 15">
            <a:extLst>
              <a:ext uri="{FF2B5EF4-FFF2-40B4-BE49-F238E27FC236}">
                <a16:creationId xmlns:a16="http://schemas.microsoft.com/office/drawing/2014/main" id="{0302412B-D6A0-0107-E6ED-AF89F0B4E600}"/>
              </a:ext>
            </a:extLst>
          </p:cNvPr>
          <p:cNvSpPr txBox="1">
            <a:spLocks noGrp="1"/>
          </p:cNvSpPr>
          <p:nvPr>
            <p:ph type="body" idx="4294967295"/>
          </p:nvPr>
        </p:nvSpPr>
        <p:spPr>
          <a:xfrm>
            <a:off x="732132" y="2584094"/>
            <a:ext cx="2141762" cy="514350"/>
          </a:xfrm>
        </p:spPr>
        <p:txBody>
          <a:bodyPr anchor="ctr"/>
          <a:lstStyle>
            <a:lvl1pPr marL="0" indent="0" algn="r">
              <a:buNone/>
              <a:defRPr sz="2000"/>
            </a:lvl1pPr>
          </a:lstStyle>
          <a:p>
            <a:pPr lvl="0"/>
            <a:r>
              <a:rPr lang="en-US"/>
              <a:t>Click to edit Master text styles</a:t>
            </a:r>
          </a:p>
        </p:txBody>
      </p:sp>
      <p:sp>
        <p:nvSpPr>
          <p:cNvPr id="6" name="Text Placeholder 15">
            <a:extLst>
              <a:ext uri="{FF2B5EF4-FFF2-40B4-BE49-F238E27FC236}">
                <a16:creationId xmlns:a16="http://schemas.microsoft.com/office/drawing/2014/main" id="{DCF4B3C9-F651-E644-C56D-76F4F59A0736}"/>
              </a:ext>
            </a:extLst>
          </p:cNvPr>
          <p:cNvSpPr txBox="1">
            <a:spLocks noGrp="1"/>
          </p:cNvSpPr>
          <p:nvPr>
            <p:ph type="body" idx="4294967295"/>
          </p:nvPr>
        </p:nvSpPr>
        <p:spPr>
          <a:xfrm>
            <a:off x="1338553" y="3660425"/>
            <a:ext cx="2141762" cy="514350"/>
          </a:xfrm>
        </p:spPr>
        <p:txBody>
          <a:bodyPr anchor="ctr"/>
          <a:lstStyle>
            <a:lvl1pPr marL="0" indent="0" algn="r">
              <a:buNone/>
              <a:defRPr sz="2000"/>
            </a:lvl1pPr>
          </a:lstStyle>
          <a:p>
            <a:pPr lvl="0"/>
            <a:r>
              <a:rPr lang="en-US"/>
              <a:t>Click to edit Master text styles</a:t>
            </a:r>
          </a:p>
        </p:txBody>
      </p:sp>
      <p:sp>
        <p:nvSpPr>
          <p:cNvPr id="7" name="Text Placeholder 15">
            <a:extLst>
              <a:ext uri="{FF2B5EF4-FFF2-40B4-BE49-F238E27FC236}">
                <a16:creationId xmlns:a16="http://schemas.microsoft.com/office/drawing/2014/main" id="{47976FDD-DB6C-A190-EBFB-54CA539B6270}"/>
              </a:ext>
            </a:extLst>
          </p:cNvPr>
          <p:cNvSpPr txBox="1">
            <a:spLocks noGrp="1"/>
          </p:cNvSpPr>
          <p:nvPr>
            <p:ph type="body" idx="4294967295"/>
          </p:nvPr>
        </p:nvSpPr>
        <p:spPr>
          <a:xfrm>
            <a:off x="1922754" y="4736747"/>
            <a:ext cx="2141762" cy="514350"/>
          </a:xfrm>
        </p:spPr>
        <p:txBody>
          <a:bodyPr anchor="ctr"/>
          <a:lstStyle>
            <a:lvl1pPr marL="0" indent="0" algn="r">
              <a:buNone/>
              <a:defRPr sz="2000"/>
            </a:lvl1pPr>
          </a:lstStyle>
          <a:p>
            <a:pPr lvl="0"/>
            <a:r>
              <a:rPr lang="en-US"/>
              <a:t>Click to edit Master text styles</a:t>
            </a:r>
          </a:p>
        </p:txBody>
      </p:sp>
      <p:sp>
        <p:nvSpPr>
          <p:cNvPr id="8" name="Text Placeholder 15">
            <a:extLst>
              <a:ext uri="{FF2B5EF4-FFF2-40B4-BE49-F238E27FC236}">
                <a16:creationId xmlns:a16="http://schemas.microsoft.com/office/drawing/2014/main" id="{002B9FE6-933C-2281-639B-5B01392706A3}"/>
              </a:ext>
            </a:extLst>
          </p:cNvPr>
          <p:cNvSpPr txBox="1">
            <a:spLocks noGrp="1"/>
          </p:cNvSpPr>
          <p:nvPr>
            <p:ph type="body" idx="4294967295"/>
          </p:nvPr>
        </p:nvSpPr>
        <p:spPr>
          <a:xfrm>
            <a:off x="4401537" y="1613531"/>
            <a:ext cx="5102681" cy="1010841"/>
          </a:xfrm>
        </p:spPr>
        <p:txBody>
          <a:bodyPr/>
          <a:lstStyle>
            <a:lvl1pPr marL="0" indent="0">
              <a:lnSpc>
                <a:spcPct val="100000"/>
              </a:lnSpc>
              <a:buNone/>
              <a:defRPr sz="1400" spc="50"/>
            </a:lvl1pPr>
          </a:lstStyle>
          <a:p>
            <a:pPr lvl="0"/>
            <a:r>
              <a:rPr lang="en-US"/>
              <a:t>Click to edit master text style</a:t>
            </a:r>
          </a:p>
        </p:txBody>
      </p:sp>
      <p:sp>
        <p:nvSpPr>
          <p:cNvPr id="9" name="Text Placeholder 15">
            <a:extLst>
              <a:ext uri="{FF2B5EF4-FFF2-40B4-BE49-F238E27FC236}">
                <a16:creationId xmlns:a16="http://schemas.microsoft.com/office/drawing/2014/main" id="{893A8D84-FCC6-5730-AEE5-CCDE91A6E9A0}"/>
              </a:ext>
            </a:extLst>
          </p:cNvPr>
          <p:cNvSpPr txBox="1">
            <a:spLocks noGrp="1"/>
          </p:cNvSpPr>
          <p:nvPr>
            <p:ph type="body" idx="4294967295"/>
          </p:nvPr>
        </p:nvSpPr>
        <p:spPr>
          <a:xfrm>
            <a:off x="4986031" y="2682566"/>
            <a:ext cx="5102681" cy="1010841"/>
          </a:xfrm>
        </p:spPr>
        <p:txBody>
          <a:bodyPr/>
          <a:lstStyle>
            <a:lvl1pPr marL="0" indent="0">
              <a:lnSpc>
                <a:spcPct val="100000"/>
              </a:lnSpc>
              <a:buNone/>
              <a:defRPr sz="1400" spc="50"/>
            </a:lvl1pPr>
          </a:lstStyle>
          <a:p>
            <a:pPr lvl="0"/>
            <a:r>
              <a:rPr lang="en-US"/>
              <a:t>Click to edit master text style</a:t>
            </a:r>
          </a:p>
        </p:txBody>
      </p:sp>
      <p:sp>
        <p:nvSpPr>
          <p:cNvPr id="10" name="Text Placeholder 15">
            <a:extLst>
              <a:ext uri="{FF2B5EF4-FFF2-40B4-BE49-F238E27FC236}">
                <a16:creationId xmlns:a16="http://schemas.microsoft.com/office/drawing/2014/main" id="{73989BA3-0E8E-928C-0A91-C69CA024B11C}"/>
              </a:ext>
            </a:extLst>
          </p:cNvPr>
          <p:cNvSpPr txBox="1">
            <a:spLocks noGrp="1"/>
          </p:cNvSpPr>
          <p:nvPr>
            <p:ph type="body" idx="4294967295"/>
          </p:nvPr>
        </p:nvSpPr>
        <p:spPr>
          <a:xfrm>
            <a:off x="5576934" y="3755395"/>
            <a:ext cx="5102681" cy="1010841"/>
          </a:xfrm>
        </p:spPr>
        <p:txBody>
          <a:bodyPr/>
          <a:lstStyle>
            <a:lvl1pPr marL="0" indent="0">
              <a:lnSpc>
                <a:spcPct val="100000"/>
              </a:lnSpc>
              <a:buNone/>
              <a:defRPr sz="1400" spc="50"/>
            </a:lvl1pPr>
          </a:lstStyle>
          <a:p>
            <a:pPr lvl="0"/>
            <a:r>
              <a:rPr lang="en-US"/>
              <a:t>Click to edit master text style</a:t>
            </a:r>
          </a:p>
        </p:txBody>
      </p:sp>
      <p:sp>
        <p:nvSpPr>
          <p:cNvPr id="11" name="Text Placeholder 15">
            <a:extLst>
              <a:ext uri="{FF2B5EF4-FFF2-40B4-BE49-F238E27FC236}">
                <a16:creationId xmlns:a16="http://schemas.microsoft.com/office/drawing/2014/main" id="{074B9E69-1355-0665-A55F-74EDC760A48B}"/>
              </a:ext>
            </a:extLst>
          </p:cNvPr>
          <p:cNvSpPr txBox="1">
            <a:spLocks noGrp="1"/>
          </p:cNvSpPr>
          <p:nvPr>
            <p:ph type="body" idx="4294967295"/>
          </p:nvPr>
        </p:nvSpPr>
        <p:spPr>
          <a:xfrm>
            <a:off x="6175281" y="4824429"/>
            <a:ext cx="5102681" cy="1010841"/>
          </a:xfrm>
        </p:spPr>
        <p:txBody>
          <a:bodyPr/>
          <a:lstStyle>
            <a:lvl1pPr marL="0" indent="0">
              <a:lnSpc>
                <a:spcPct val="100000"/>
              </a:lnSpc>
              <a:buNone/>
              <a:defRPr sz="1400" spc="50"/>
            </a:lvl1pPr>
          </a:lstStyle>
          <a:p>
            <a:pPr lvl="0"/>
            <a:r>
              <a:rPr lang="en-US"/>
              <a:t>Click to edit master text style</a:t>
            </a:r>
          </a:p>
        </p:txBody>
      </p:sp>
      <p:sp>
        <p:nvSpPr>
          <p:cNvPr id="12" name="Date Placeholder 4">
            <a:extLst>
              <a:ext uri="{FF2B5EF4-FFF2-40B4-BE49-F238E27FC236}">
                <a16:creationId xmlns:a16="http://schemas.microsoft.com/office/drawing/2014/main" id="{501AEB37-FD82-BBB5-5702-96A1E6BE3447}"/>
              </a:ext>
            </a:extLst>
          </p:cNvPr>
          <p:cNvSpPr txBox="1">
            <a:spLocks noGrp="1"/>
          </p:cNvSpPr>
          <p:nvPr>
            <p:ph type="dt" sz="half" idx="7"/>
          </p:nvPr>
        </p:nvSpPr>
        <p:spPr/>
        <p:txBody>
          <a:bodyPr/>
          <a:lstStyle>
            <a:lvl1pPr>
              <a:defRPr sz="900"/>
            </a:lvl1pPr>
          </a:lstStyle>
          <a:p>
            <a:pPr lvl="0"/>
            <a:r>
              <a:rPr lang="en-US"/>
              <a:t>20XX</a:t>
            </a:r>
          </a:p>
        </p:txBody>
      </p:sp>
      <p:sp>
        <p:nvSpPr>
          <p:cNvPr id="13" name="Footer Placeholder 5">
            <a:extLst>
              <a:ext uri="{FF2B5EF4-FFF2-40B4-BE49-F238E27FC236}">
                <a16:creationId xmlns:a16="http://schemas.microsoft.com/office/drawing/2014/main" id="{9CDE54AD-D1E7-173B-90DA-429F74AFB55B}"/>
              </a:ext>
            </a:extLst>
          </p:cNvPr>
          <p:cNvSpPr txBox="1">
            <a:spLocks noGrp="1"/>
          </p:cNvSpPr>
          <p:nvPr>
            <p:ph type="ftr" sz="quarter" idx="9"/>
          </p:nvPr>
        </p:nvSpPr>
        <p:spPr>
          <a:xfrm>
            <a:off x="6749140" y="6356351"/>
            <a:ext cx="3775978" cy="365129"/>
          </a:xfrm>
        </p:spPr>
        <p:txBody>
          <a:bodyPr/>
          <a:lstStyle>
            <a:lvl1pPr>
              <a:defRPr sz="900"/>
            </a:lvl1pPr>
          </a:lstStyle>
          <a:p>
            <a:pPr lvl="0"/>
            <a:r>
              <a:rPr lang="en-US"/>
              <a:t>PRESENTATION TITLE</a:t>
            </a:r>
          </a:p>
        </p:txBody>
      </p:sp>
      <p:sp>
        <p:nvSpPr>
          <p:cNvPr id="14" name="Slide Number Placeholder 6">
            <a:extLst>
              <a:ext uri="{FF2B5EF4-FFF2-40B4-BE49-F238E27FC236}">
                <a16:creationId xmlns:a16="http://schemas.microsoft.com/office/drawing/2014/main" id="{E64533F8-1657-B0DF-EDD9-8F5485EF89C9}"/>
              </a:ext>
            </a:extLst>
          </p:cNvPr>
          <p:cNvSpPr txBox="1">
            <a:spLocks noGrp="1"/>
          </p:cNvSpPr>
          <p:nvPr>
            <p:ph type="sldNum" sz="quarter" idx="8"/>
          </p:nvPr>
        </p:nvSpPr>
        <p:spPr>
          <a:xfrm>
            <a:off x="10810878" y="6356351"/>
            <a:ext cx="542925" cy="365129"/>
          </a:xfrm>
        </p:spPr>
        <p:txBody>
          <a:bodyPr/>
          <a:lstStyle>
            <a:lvl1pPr>
              <a:defRPr sz="900"/>
            </a:lvl1pPr>
          </a:lstStyle>
          <a:p>
            <a:pPr lvl="0"/>
            <a:fld id="{3FBA2ED7-882C-4FD3-9999-1F5EB1DD5727}" type="slidenum">
              <a:t>‹#›</a:t>
            </a:fld>
            <a:endParaRPr lang="en-US"/>
          </a:p>
        </p:txBody>
      </p:sp>
      <p:cxnSp>
        <p:nvCxnSpPr>
          <p:cNvPr id="15" name="Straight Connector 2">
            <a:extLst>
              <a:ext uri="{FF2B5EF4-FFF2-40B4-BE49-F238E27FC236}">
                <a16:creationId xmlns:a16="http://schemas.microsoft.com/office/drawing/2014/main" id="{00D30819-E0C8-A9BD-7072-EBA9E57EF6D8}"/>
              </a:ext>
            </a:extLst>
          </p:cNvPr>
          <p:cNvCxnSpPr/>
          <p:nvPr/>
        </p:nvCxnSpPr>
        <p:spPr>
          <a:xfrm>
            <a:off x="4353513" y="5023933"/>
            <a:ext cx="1513213" cy="0"/>
          </a:xfrm>
          <a:prstGeom prst="straightConnector1">
            <a:avLst/>
          </a:prstGeom>
          <a:noFill/>
          <a:ln w="6345" cap="flat">
            <a:solidFill>
              <a:srgbClr val="000000"/>
            </a:solidFill>
            <a:prstDash val="solid"/>
            <a:miter/>
          </a:ln>
        </p:spPr>
      </p:cxnSp>
      <p:cxnSp>
        <p:nvCxnSpPr>
          <p:cNvPr id="16" name="Straight Connector 3">
            <a:extLst>
              <a:ext uri="{FF2B5EF4-FFF2-40B4-BE49-F238E27FC236}">
                <a16:creationId xmlns:a16="http://schemas.microsoft.com/office/drawing/2014/main" id="{F550A369-090A-467A-ED52-2C471BC67B5E}"/>
              </a:ext>
            </a:extLst>
          </p:cNvPr>
          <p:cNvCxnSpPr/>
          <p:nvPr/>
        </p:nvCxnSpPr>
        <p:spPr>
          <a:xfrm>
            <a:off x="3759921" y="3948452"/>
            <a:ext cx="1513204" cy="0"/>
          </a:xfrm>
          <a:prstGeom prst="straightConnector1">
            <a:avLst/>
          </a:prstGeom>
          <a:noFill/>
          <a:ln w="6345" cap="flat">
            <a:solidFill>
              <a:srgbClr val="000000"/>
            </a:solidFill>
            <a:prstDash val="solid"/>
            <a:miter/>
          </a:ln>
        </p:spPr>
      </p:cxnSp>
      <p:cxnSp>
        <p:nvCxnSpPr>
          <p:cNvPr id="17" name="Straight Connector 7">
            <a:extLst>
              <a:ext uri="{FF2B5EF4-FFF2-40B4-BE49-F238E27FC236}">
                <a16:creationId xmlns:a16="http://schemas.microsoft.com/office/drawing/2014/main" id="{03B823BA-2957-31AC-88AA-385823386B5E}"/>
              </a:ext>
            </a:extLst>
          </p:cNvPr>
          <p:cNvCxnSpPr/>
          <p:nvPr/>
        </p:nvCxnSpPr>
        <p:spPr>
          <a:xfrm>
            <a:off x="3173452" y="2872688"/>
            <a:ext cx="1513213" cy="0"/>
          </a:xfrm>
          <a:prstGeom prst="straightConnector1">
            <a:avLst/>
          </a:prstGeom>
          <a:noFill/>
          <a:ln w="6345" cap="flat">
            <a:solidFill>
              <a:srgbClr val="000000"/>
            </a:solidFill>
            <a:prstDash val="solid"/>
            <a:miter/>
          </a:ln>
        </p:spPr>
      </p:cxnSp>
      <p:cxnSp>
        <p:nvCxnSpPr>
          <p:cNvPr id="18" name="Straight Connector 8">
            <a:extLst>
              <a:ext uri="{FF2B5EF4-FFF2-40B4-BE49-F238E27FC236}">
                <a16:creationId xmlns:a16="http://schemas.microsoft.com/office/drawing/2014/main" id="{01BC131C-EAC8-099B-C558-95A982035F50}"/>
              </a:ext>
            </a:extLst>
          </p:cNvPr>
          <p:cNvCxnSpPr/>
          <p:nvPr/>
        </p:nvCxnSpPr>
        <p:spPr>
          <a:xfrm>
            <a:off x="2586261" y="1796082"/>
            <a:ext cx="1513213" cy="0"/>
          </a:xfrm>
          <a:prstGeom prst="straightConnector1">
            <a:avLst/>
          </a:prstGeom>
          <a:noFill/>
          <a:ln w="6345" cap="flat">
            <a:solidFill>
              <a:srgbClr val="000000"/>
            </a:solidFill>
            <a:prstDash val="solid"/>
            <a:miter/>
          </a:ln>
        </p:spPr>
      </p:cxnSp>
    </p:spTree>
    <p:extLst>
      <p:ext uri="{BB962C8B-B14F-4D97-AF65-F5344CB8AC3E}">
        <p14:creationId xmlns:p14="http://schemas.microsoft.com/office/powerpoint/2010/main" val="2862572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6DE8-DC2F-E652-322D-3A34E83D83B2}"/>
              </a:ext>
            </a:extLst>
          </p:cNvPr>
          <p:cNvSpPr txBox="1">
            <a:spLocks noGrp="1"/>
          </p:cNvSpPr>
          <p:nvPr>
            <p:ph type="title"/>
          </p:nvPr>
        </p:nvSpPr>
        <p:spPr>
          <a:xfrm>
            <a:off x="2933696" y="892180"/>
            <a:ext cx="8421688" cy="1325559"/>
          </a:xfrm>
        </p:spPr>
        <p:txBody>
          <a:bodyPr/>
          <a:lstStyle>
            <a:lvl1pPr>
              <a:defRPr sz="2800" spc="150"/>
            </a:lvl1pPr>
          </a:lstStyle>
          <a:p>
            <a:pPr lvl="0"/>
            <a:r>
              <a:rPr lang="en-US"/>
              <a:t>CLICK TO EDIT MASTER TITLE STYLE</a:t>
            </a:r>
          </a:p>
        </p:txBody>
      </p:sp>
      <p:sp>
        <p:nvSpPr>
          <p:cNvPr id="3" name="Text Placeholder 2">
            <a:extLst>
              <a:ext uri="{FF2B5EF4-FFF2-40B4-BE49-F238E27FC236}">
                <a16:creationId xmlns:a16="http://schemas.microsoft.com/office/drawing/2014/main" id="{E7A669A5-CBEC-CF5D-7013-6DCAD51C59B3}"/>
              </a:ext>
            </a:extLst>
          </p:cNvPr>
          <p:cNvSpPr txBox="1">
            <a:spLocks noGrp="1"/>
          </p:cNvSpPr>
          <p:nvPr>
            <p:ph type="body" idx="1"/>
          </p:nvPr>
        </p:nvSpPr>
        <p:spPr>
          <a:xfrm>
            <a:off x="2933696" y="2776932"/>
            <a:ext cx="3924303" cy="823910"/>
          </a:xfrm>
        </p:spPr>
        <p:txBody>
          <a:bodyPr anchor="b">
            <a:noAutofit/>
          </a:bodyPr>
          <a:lstStyle>
            <a:lvl1pPr marL="0" indent="0">
              <a:buNone/>
              <a:defRPr sz="2000" spc="150"/>
            </a:lvl1pPr>
          </a:lstStyle>
          <a:p>
            <a:pPr lvl="0"/>
            <a:r>
              <a:rPr lang="en-US"/>
              <a:t>CLICK TO EDIT MASTER TEXT</a:t>
            </a:r>
          </a:p>
        </p:txBody>
      </p:sp>
      <p:sp>
        <p:nvSpPr>
          <p:cNvPr id="4" name="Content Placeholder 3">
            <a:extLst>
              <a:ext uri="{FF2B5EF4-FFF2-40B4-BE49-F238E27FC236}">
                <a16:creationId xmlns:a16="http://schemas.microsoft.com/office/drawing/2014/main" id="{948402AA-EFC8-47B6-899F-A3D3CE9070C7}"/>
              </a:ext>
            </a:extLst>
          </p:cNvPr>
          <p:cNvSpPr txBox="1">
            <a:spLocks noGrp="1"/>
          </p:cNvSpPr>
          <p:nvPr>
            <p:ph idx="2"/>
          </p:nvPr>
        </p:nvSpPr>
        <p:spPr>
          <a:xfrm>
            <a:off x="2933696" y="3834609"/>
            <a:ext cx="3924303" cy="1997863"/>
          </a:xfrm>
        </p:spPr>
        <p:txBody>
          <a:bodyPr/>
          <a:lstStyle>
            <a:lvl1pPr marL="0" indent="0">
              <a:lnSpc>
                <a:spcPct val="100000"/>
              </a:lnSpc>
              <a:buNone/>
              <a:defRPr sz="1400" spc="50"/>
            </a:lvl1pPr>
            <a:lvl2pPr marL="457200" indent="0">
              <a:lnSpc>
                <a:spcPct val="100000"/>
              </a:lnSpc>
              <a:buNone/>
              <a:defRPr sz="1400" spc="50"/>
            </a:lvl2pPr>
            <a:lvl3pPr marL="914400" indent="0">
              <a:lnSpc>
                <a:spcPct val="100000"/>
              </a:lnSpc>
              <a:buNone/>
              <a:defRPr sz="1400" spc="50"/>
            </a:lvl3pPr>
            <a:lvl4pPr marL="1371600" indent="0">
              <a:lnSpc>
                <a:spcPct val="100000"/>
              </a:lnSpc>
              <a:buNone/>
              <a:defRPr sz="1400" spc="50"/>
            </a:lvl4pPr>
            <a:lvl5pPr marL="1828800" indent="0">
              <a:lnSpc>
                <a:spcPct val="100000"/>
              </a:lnSpc>
              <a:buNone/>
              <a:defRPr sz="1400" spc="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46CD9-BE56-A919-42D3-9AA9A2932BDD}"/>
              </a:ext>
            </a:extLst>
          </p:cNvPr>
          <p:cNvSpPr txBox="1">
            <a:spLocks noGrp="1"/>
          </p:cNvSpPr>
          <p:nvPr>
            <p:ph type="body" idx="3"/>
          </p:nvPr>
        </p:nvSpPr>
        <p:spPr>
          <a:xfrm>
            <a:off x="7410169" y="2776932"/>
            <a:ext cx="3943624" cy="823910"/>
          </a:xfrm>
        </p:spPr>
        <p:txBody>
          <a:bodyPr anchor="b">
            <a:noAutofit/>
          </a:bodyPr>
          <a:lstStyle>
            <a:lvl1pPr marL="0" indent="0">
              <a:buNone/>
              <a:defRPr sz="2000" spc="150"/>
            </a:lvl1pPr>
          </a:lstStyle>
          <a:p>
            <a:pPr lvl="0"/>
            <a:r>
              <a:rPr lang="en-US"/>
              <a:t>CLICK TO EDIT MASTER TEXT</a:t>
            </a:r>
          </a:p>
        </p:txBody>
      </p:sp>
      <p:sp>
        <p:nvSpPr>
          <p:cNvPr id="6" name="Content Placeholder 5">
            <a:extLst>
              <a:ext uri="{FF2B5EF4-FFF2-40B4-BE49-F238E27FC236}">
                <a16:creationId xmlns:a16="http://schemas.microsoft.com/office/drawing/2014/main" id="{192291BD-4A11-9199-0052-A0E4288C1026}"/>
              </a:ext>
            </a:extLst>
          </p:cNvPr>
          <p:cNvSpPr txBox="1">
            <a:spLocks noGrp="1"/>
          </p:cNvSpPr>
          <p:nvPr>
            <p:ph idx="4"/>
          </p:nvPr>
        </p:nvSpPr>
        <p:spPr>
          <a:xfrm>
            <a:off x="7410169" y="3834609"/>
            <a:ext cx="3943624" cy="1997863"/>
          </a:xfrm>
        </p:spPr>
        <p:txBody>
          <a:bodyPr/>
          <a:lstStyle>
            <a:lvl1pPr marL="0" indent="0">
              <a:lnSpc>
                <a:spcPct val="100000"/>
              </a:lnSpc>
              <a:buNone/>
              <a:defRPr sz="1400" spc="50"/>
            </a:lvl1pPr>
            <a:lvl2pPr marL="457200" indent="0">
              <a:lnSpc>
                <a:spcPct val="100000"/>
              </a:lnSpc>
              <a:buNone/>
              <a:defRPr sz="1400" spc="50"/>
            </a:lvl2pPr>
            <a:lvl3pPr marL="914400" indent="0">
              <a:lnSpc>
                <a:spcPct val="100000"/>
              </a:lnSpc>
              <a:buNone/>
              <a:defRPr sz="1400" spc="50"/>
            </a:lvl3pPr>
            <a:lvl4pPr marL="1371600" indent="0">
              <a:lnSpc>
                <a:spcPct val="100000"/>
              </a:lnSpc>
              <a:buNone/>
              <a:defRPr sz="1400" spc="50"/>
            </a:lvl4pPr>
            <a:lvl5pPr marL="1828800" indent="0">
              <a:lnSpc>
                <a:spcPct val="100000"/>
              </a:lnSpc>
              <a:buNone/>
              <a:defRPr sz="1400" spc="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58554F-9DB1-A24C-8CC6-74273EB82B0E}"/>
              </a:ext>
            </a:extLst>
          </p:cNvPr>
          <p:cNvSpPr txBox="1">
            <a:spLocks noGrp="1"/>
          </p:cNvSpPr>
          <p:nvPr>
            <p:ph type="dt" sz="half" idx="7"/>
          </p:nvPr>
        </p:nvSpPr>
        <p:spPr/>
        <p:txBody>
          <a:bodyPr/>
          <a:lstStyle>
            <a:lvl1pPr>
              <a:defRPr sz="900"/>
            </a:lvl1pPr>
          </a:lstStyle>
          <a:p>
            <a:pPr lvl="0"/>
            <a:r>
              <a:rPr lang="en-US"/>
              <a:t>20XX</a:t>
            </a:r>
          </a:p>
        </p:txBody>
      </p:sp>
      <p:sp>
        <p:nvSpPr>
          <p:cNvPr id="8" name="Footer Placeholder 7">
            <a:extLst>
              <a:ext uri="{FF2B5EF4-FFF2-40B4-BE49-F238E27FC236}">
                <a16:creationId xmlns:a16="http://schemas.microsoft.com/office/drawing/2014/main" id="{309ECF18-DBB0-474A-DBE5-2712AAE9C74C}"/>
              </a:ext>
            </a:extLst>
          </p:cNvPr>
          <p:cNvSpPr txBox="1">
            <a:spLocks noGrp="1"/>
          </p:cNvSpPr>
          <p:nvPr>
            <p:ph type="ftr" sz="quarter" idx="9"/>
          </p:nvPr>
        </p:nvSpPr>
        <p:spPr/>
        <p:txBody>
          <a:bodyPr/>
          <a:lstStyle>
            <a:lvl1pPr>
              <a:defRPr sz="900"/>
            </a:lvl1pPr>
          </a:lstStyle>
          <a:p>
            <a:pPr lvl="0"/>
            <a:r>
              <a:rPr lang="en-US"/>
              <a:t>PRESENTATION TITLE</a:t>
            </a:r>
          </a:p>
        </p:txBody>
      </p:sp>
      <p:sp>
        <p:nvSpPr>
          <p:cNvPr id="9" name="Slide Number Placeholder 8">
            <a:extLst>
              <a:ext uri="{FF2B5EF4-FFF2-40B4-BE49-F238E27FC236}">
                <a16:creationId xmlns:a16="http://schemas.microsoft.com/office/drawing/2014/main" id="{C6DF4A5D-AF0A-21CB-30F1-0067D82B20E1}"/>
              </a:ext>
            </a:extLst>
          </p:cNvPr>
          <p:cNvSpPr txBox="1">
            <a:spLocks noGrp="1"/>
          </p:cNvSpPr>
          <p:nvPr>
            <p:ph type="sldNum" sz="quarter" idx="8"/>
          </p:nvPr>
        </p:nvSpPr>
        <p:spPr/>
        <p:txBody>
          <a:bodyPr/>
          <a:lstStyle>
            <a:lvl1pPr>
              <a:defRPr sz="900"/>
            </a:lvl1pPr>
          </a:lstStyle>
          <a:p>
            <a:pPr lvl="0"/>
            <a:fld id="{EA89F157-F245-4350-8793-61F6B3FD5143}" type="slidenum">
              <a:t>‹#›</a:t>
            </a:fld>
            <a:endParaRPr lang="en-US"/>
          </a:p>
        </p:txBody>
      </p:sp>
      <p:pic>
        <p:nvPicPr>
          <p:cNvPr id="10" name="Graphic 10">
            <a:extLst>
              <a:ext uri="{FF2B5EF4-FFF2-40B4-BE49-F238E27FC236}">
                <a16:creationId xmlns:a16="http://schemas.microsoft.com/office/drawing/2014/main" id="{33ADF382-715B-858F-AEA5-E1F72A021767}"/>
              </a:ext>
            </a:extLst>
          </p:cNvPr>
          <p:cNvPicPr>
            <a:picLocks noChangeAspect="1"/>
          </p:cNvPicPr>
          <p:nvPr/>
        </p:nvPicPr>
        <p:blipFill>
          <a:blip r:embed="rId2">
            <a:extLst>
              <a:ext uri="{96DAC541-7B7A-43D3-8B79-37D633B846F1}">
                <asvg:svgBlip xmlns:asvg="http://schemas.microsoft.com/office/drawing/2016/SVG/main" r:embed="rId3"/>
              </a:ext>
            </a:extLst>
          </a:blip>
          <a:srcRect l="39434" t="20278" b="22673"/>
          <a:stretch>
            <a:fillRect/>
          </a:stretch>
        </p:blipFill>
        <p:spPr>
          <a:xfrm>
            <a:off x="25786" y="0"/>
            <a:ext cx="4368033" cy="3912397"/>
          </a:xfrm>
          <a:prstGeom prst="rect">
            <a:avLst/>
          </a:prstGeom>
          <a:noFill/>
          <a:ln cap="flat">
            <a:noFill/>
          </a:ln>
        </p:spPr>
      </p:pic>
    </p:spTree>
    <p:extLst>
      <p:ext uri="{BB962C8B-B14F-4D97-AF65-F5344CB8AC3E}">
        <p14:creationId xmlns:p14="http://schemas.microsoft.com/office/powerpoint/2010/main" val="37258432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Conten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E87A-6835-E5C6-E8F3-BA4324B018D1}"/>
              </a:ext>
            </a:extLst>
          </p:cNvPr>
          <p:cNvSpPr txBox="1">
            <a:spLocks noGrp="1"/>
          </p:cNvSpPr>
          <p:nvPr>
            <p:ph type="title"/>
          </p:nvPr>
        </p:nvSpPr>
        <p:spPr>
          <a:xfrm>
            <a:off x="1885154" y="892180"/>
            <a:ext cx="8421688" cy="1325559"/>
          </a:xfrm>
        </p:spPr>
        <p:txBody>
          <a:bodyPr anchorCtr="1"/>
          <a:lstStyle>
            <a:lvl1pPr algn="ctr">
              <a:defRPr sz="2800" spc="150"/>
            </a:lvl1pPr>
          </a:lstStyle>
          <a:p>
            <a:pPr lvl="0"/>
            <a:r>
              <a:rPr lang="en-US"/>
              <a:t>CLICK TO EDIT MASTER TITLE STYLE</a:t>
            </a:r>
          </a:p>
        </p:txBody>
      </p:sp>
      <p:sp>
        <p:nvSpPr>
          <p:cNvPr id="3" name="Text Placeholder 2">
            <a:extLst>
              <a:ext uri="{FF2B5EF4-FFF2-40B4-BE49-F238E27FC236}">
                <a16:creationId xmlns:a16="http://schemas.microsoft.com/office/drawing/2014/main" id="{2756277F-87D4-C6C1-2601-3A5FFA936F06}"/>
              </a:ext>
            </a:extLst>
          </p:cNvPr>
          <p:cNvSpPr txBox="1">
            <a:spLocks noGrp="1"/>
          </p:cNvSpPr>
          <p:nvPr>
            <p:ph type="body" idx="4294967295"/>
          </p:nvPr>
        </p:nvSpPr>
        <p:spPr>
          <a:xfrm>
            <a:off x="1243108" y="2776932"/>
            <a:ext cx="2882472" cy="823910"/>
          </a:xfrm>
        </p:spPr>
        <p:txBody>
          <a:bodyPr anchor="b">
            <a:noAutofit/>
          </a:bodyPr>
          <a:lstStyle>
            <a:lvl1pPr marL="0" indent="0">
              <a:buNone/>
              <a:defRPr sz="2000" spc="150"/>
            </a:lvl1pPr>
          </a:lstStyle>
          <a:p>
            <a:pPr lvl="0"/>
            <a:r>
              <a:rPr lang="en-US"/>
              <a:t>CLICK TO EDIT MASTER TEXT</a:t>
            </a:r>
          </a:p>
        </p:txBody>
      </p:sp>
      <p:sp>
        <p:nvSpPr>
          <p:cNvPr id="4" name="Content Placeholder 3">
            <a:extLst>
              <a:ext uri="{FF2B5EF4-FFF2-40B4-BE49-F238E27FC236}">
                <a16:creationId xmlns:a16="http://schemas.microsoft.com/office/drawing/2014/main" id="{FF69B84F-2312-25ED-540B-44F1B8475021}"/>
              </a:ext>
            </a:extLst>
          </p:cNvPr>
          <p:cNvSpPr txBox="1">
            <a:spLocks noGrp="1"/>
          </p:cNvSpPr>
          <p:nvPr>
            <p:ph idx="4294967295"/>
          </p:nvPr>
        </p:nvSpPr>
        <p:spPr>
          <a:xfrm>
            <a:off x="1243108" y="3834609"/>
            <a:ext cx="2882472" cy="1997863"/>
          </a:xfrm>
        </p:spPr>
        <p:txBody>
          <a:bodyPr/>
          <a:lstStyle>
            <a:lvl1pPr marL="0" indent="0">
              <a:lnSpc>
                <a:spcPct val="100000"/>
              </a:lnSpc>
              <a:buNone/>
              <a:defRPr sz="1400" spc="50"/>
            </a:lvl1pPr>
            <a:lvl2pPr marL="457200" indent="0">
              <a:lnSpc>
                <a:spcPct val="100000"/>
              </a:lnSpc>
              <a:buNone/>
              <a:defRPr sz="1400" spc="50"/>
            </a:lvl2pPr>
            <a:lvl3pPr marL="914400" indent="0">
              <a:lnSpc>
                <a:spcPct val="100000"/>
              </a:lnSpc>
              <a:buNone/>
              <a:defRPr sz="1400" spc="50"/>
            </a:lvl3pPr>
            <a:lvl4pPr marL="1371600" indent="0">
              <a:lnSpc>
                <a:spcPct val="100000"/>
              </a:lnSpc>
              <a:buNone/>
              <a:defRPr sz="1400" spc="50"/>
            </a:lvl4pPr>
            <a:lvl5pPr marL="1828800" indent="0">
              <a:lnSpc>
                <a:spcPct val="100000"/>
              </a:lnSpc>
              <a:buNone/>
              <a:defRPr sz="1400" spc="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388EBF-965B-8F14-F6F8-130608DBE2AE}"/>
              </a:ext>
            </a:extLst>
          </p:cNvPr>
          <p:cNvSpPr txBox="1">
            <a:spLocks noGrp="1"/>
          </p:cNvSpPr>
          <p:nvPr>
            <p:ph type="body" idx="4294967295"/>
          </p:nvPr>
        </p:nvSpPr>
        <p:spPr>
          <a:xfrm>
            <a:off x="4647666" y="2776932"/>
            <a:ext cx="2896672" cy="823910"/>
          </a:xfrm>
        </p:spPr>
        <p:txBody>
          <a:bodyPr anchor="b">
            <a:noAutofit/>
          </a:bodyPr>
          <a:lstStyle>
            <a:lvl1pPr marL="0" indent="0">
              <a:buNone/>
              <a:defRPr sz="2000" spc="150"/>
            </a:lvl1pPr>
          </a:lstStyle>
          <a:p>
            <a:pPr lvl="0"/>
            <a:r>
              <a:rPr lang="en-US"/>
              <a:t>CLICK TO EDIT MASTER TEXT</a:t>
            </a:r>
          </a:p>
        </p:txBody>
      </p:sp>
      <p:sp>
        <p:nvSpPr>
          <p:cNvPr id="6" name="Content Placeholder 5">
            <a:extLst>
              <a:ext uri="{FF2B5EF4-FFF2-40B4-BE49-F238E27FC236}">
                <a16:creationId xmlns:a16="http://schemas.microsoft.com/office/drawing/2014/main" id="{68FD87F1-00F7-FC73-EFD1-4B90B5F18A64}"/>
              </a:ext>
            </a:extLst>
          </p:cNvPr>
          <p:cNvSpPr txBox="1">
            <a:spLocks noGrp="1"/>
          </p:cNvSpPr>
          <p:nvPr>
            <p:ph idx="4294967295"/>
          </p:nvPr>
        </p:nvSpPr>
        <p:spPr>
          <a:xfrm>
            <a:off x="4647666" y="3834609"/>
            <a:ext cx="2896672" cy="1997863"/>
          </a:xfrm>
        </p:spPr>
        <p:txBody>
          <a:bodyPr/>
          <a:lstStyle>
            <a:lvl1pPr marL="0" indent="0">
              <a:lnSpc>
                <a:spcPct val="100000"/>
              </a:lnSpc>
              <a:buNone/>
              <a:defRPr sz="1400" spc="50"/>
            </a:lvl1pPr>
            <a:lvl2pPr marL="457200" indent="0">
              <a:lnSpc>
                <a:spcPct val="100000"/>
              </a:lnSpc>
              <a:buNone/>
              <a:defRPr sz="1400" spc="50"/>
            </a:lvl2pPr>
            <a:lvl3pPr marL="914400" indent="0">
              <a:lnSpc>
                <a:spcPct val="100000"/>
              </a:lnSpc>
              <a:buNone/>
              <a:defRPr sz="1400" spc="50"/>
            </a:lvl3pPr>
            <a:lvl4pPr marL="1371600" indent="0">
              <a:lnSpc>
                <a:spcPct val="100000"/>
              </a:lnSpc>
              <a:buNone/>
              <a:defRPr sz="1400" spc="50"/>
            </a:lvl4pPr>
            <a:lvl5pPr marL="1828800" indent="0">
              <a:lnSpc>
                <a:spcPct val="100000"/>
              </a:lnSpc>
              <a:buNone/>
              <a:defRPr sz="1400" spc="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a:extLst>
              <a:ext uri="{FF2B5EF4-FFF2-40B4-BE49-F238E27FC236}">
                <a16:creationId xmlns:a16="http://schemas.microsoft.com/office/drawing/2014/main" id="{02E068D7-6BB8-E9F1-9C39-D6849EA62424}"/>
              </a:ext>
            </a:extLst>
          </p:cNvPr>
          <p:cNvSpPr txBox="1">
            <a:spLocks noGrp="1"/>
          </p:cNvSpPr>
          <p:nvPr>
            <p:ph type="body" idx="4294967295"/>
          </p:nvPr>
        </p:nvSpPr>
        <p:spPr>
          <a:xfrm>
            <a:off x="8066425" y="2776932"/>
            <a:ext cx="2882472" cy="823910"/>
          </a:xfrm>
        </p:spPr>
        <p:txBody>
          <a:bodyPr anchor="b">
            <a:noAutofit/>
          </a:bodyPr>
          <a:lstStyle>
            <a:lvl1pPr marL="0" indent="0">
              <a:buNone/>
              <a:defRPr sz="2000" spc="150"/>
            </a:lvl1pPr>
          </a:lstStyle>
          <a:p>
            <a:pPr lvl="0"/>
            <a:r>
              <a:rPr lang="en-US"/>
              <a:t>CLICK TO EDIT MASTER TEXT</a:t>
            </a:r>
          </a:p>
        </p:txBody>
      </p:sp>
      <p:sp>
        <p:nvSpPr>
          <p:cNvPr id="8" name="Content Placeholder 3">
            <a:extLst>
              <a:ext uri="{FF2B5EF4-FFF2-40B4-BE49-F238E27FC236}">
                <a16:creationId xmlns:a16="http://schemas.microsoft.com/office/drawing/2014/main" id="{DA6D014F-2C6D-C21C-445A-3F8593AD5050}"/>
              </a:ext>
            </a:extLst>
          </p:cNvPr>
          <p:cNvSpPr txBox="1">
            <a:spLocks noGrp="1"/>
          </p:cNvSpPr>
          <p:nvPr>
            <p:ph idx="4294967295"/>
          </p:nvPr>
        </p:nvSpPr>
        <p:spPr>
          <a:xfrm>
            <a:off x="8066425" y="3834609"/>
            <a:ext cx="2882472" cy="1997863"/>
          </a:xfrm>
        </p:spPr>
        <p:txBody>
          <a:bodyPr/>
          <a:lstStyle>
            <a:lvl1pPr marL="0" indent="0">
              <a:lnSpc>
                <a:spcPct val="100000"/>
              </a:lnSpc>
              <a:buNone/>
              <a:defRPr sz="1400" spc="50"/>
            </a:lvl1pPr>
            <a:lvl2pPr marL="457200" indent="0">
              <a:lnSpc>
                <a:spcPct val="100000"/>
              </a:lnSpc>
              <a:buNone/>
              <a:defRPr sz="1400" spc="50"/>
            </a:lvl2pPr>
            <a:lvl3pPr marL="914400" indent="0">
              <a:lnSpc>
                <a:spcPct val="100000"/>
              </a:lnSpc>
              <a:buNone/>
              <a:defRPr sz="1400" spc="50"/>
            </a:lvl3pPr>
            <a:lvl4pPr marL="1371600" indent="0">
              <a:lnSpc>
                <a:spcPct val="100000"/>
              </a:lnSpc>
              <a:buNone/>
              <a:defRPr sz="1400" spc="50"/>
            </a:lvl4pPr>
            <a:lvl5pPr marL="1828800" indent="0">
              <a:lnSpc>
                <a:spcPct val="100000"/>
              </a:lnSpc>
              <a:buNone/>
              <a:defRPr sz="1400" spc="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1F2169C0-DDFD-E1CA-D5EF-B586EF185292}"/>
              </a:ext>
            </a:extLst>
          </p:cNvPr>
          <p:cNvSpPr txBox="1">
            <a:spLocks noGrp="1"/>
          </p:cNvSpPr>
          <p:nvPr>
            <p:ph type="dt" sz="half" idx="7"/>
          </p:nvPr>
        </p:nvSpPr>
        <p:spPr/>
        <p:txBody>
          <a:bodyPr/>
          <a:lstStyle>
            <a:lvl1pPr>
              <a:defRPr sz="900"/>
            </a:lvl1pPr>
          </a:lstStyle>
          <a:p>
            <a:pPr lvl="0"/>
            <a:r>
              <a:rPr lang="en-US"/>
              <a:t>20XX</a:t>
            </a:r>
          </a:p>
        </p:txBody>
      </p:sp>
      <p:sp>
        <p:nvSpPr>
          <p:cNvPr id="10" name="Footer Placeholder 7">
            <a:extLst>
              <a:ext uri="{FF2B5EF4-FFF2-40B4-BE49-F238E27FC236}">
                <a16:creationId xmlns:a16="http://schemas.microsoft.com/office/drawing/2014/main" id="{87E39D01-3144-9B1D-4980-9A14A562D1FD}"/>
              </a:ext>
            </a:extLst>
          </p:cNvPr>
          <p:cNvSpPr txBox="1">
            <a:spLocks noGrp="1"/>
          </p:cNvSpPr>
          <p:nvPr>
            <p:ph type="ftr" sz="quarter" idx="9"/>
          </p:nvPr>
        </p:nvSpPr>
        <p:spPr/>
        <p:txBody>
          <a:bodyPr/>
          <a:lstStyle>
            <a:lvl1pPr>
              <a:defRPr sz="900"/>
            </a:lvl1pPr>
          </a:lstStyle>
          <a:p>
            <a:pPr lvl="0"/>
            <a:r>
              <a:rPr lang="en-US"/>
              <a:t>PRESENTATION TITLE</a:t>
            </a:r>
          </a:p>
        </p:txBody>
      </p:sp>
      <p:sp>
        <p:nvSpPr>
          <p:cNvPr id="11" name="Slide Number Placeholder 8">
            <a:extLst>
              <a:ext uri="{FF2B5EF4-FFF2-40B4-BE49-F238E27FC236}">
                <a16:creationId xmlns:a16="http://schemas.microsoft.com/office/drawing/2014/main" id="{DA4A0804-0A77-FF6E-6B40-FA6F337F324A}"/>
              </a:ext>
            </a:extLst>
          </p:cNvPr>
          <p:cNvSpPr txBox="1">
            <a:spLocks noGrp="1"/>
          </p:cNvSpPr>
          <p:nvPr>
            <p:ph type="sldNum" sz="quarter" idx="8"/>
          </p:nvPr>
        </p:nvSpPr>
        <p:spPr/>
        <p:txBody>
          <a:bodyPr/>
          <a:lstStyle>
            <a:lvl1pPr>
              <a:defRPr sz="900"/>
            </a:lvl1pPr>
          </a:lstStyle>
          <a:p>
            <a:pPr lvl="0"/>
            <a:fld id="{FB4B9758-05C5-4998-8CC7-EA852ACD13E1}" type="slidenum">
              <a:t>‹#›</a:t>
            </a:fld>
            <a:endParaRPr lang="en-US"/>
          </a:p>
        </p:txBody>
      </p:sp>
      <p:grpSp>
        <p:nvGrpSpPr>
          <p:cNvPr id="12" name="Group 9">
            <a:extLst>
              <a:ext uri="{FF2B5EF4-FFF2-40B4-BE49-F238E27FC236}">
                <a16:creationId xmlns:a16="http://schemas.microsoft.com/office/drawing/2014/main" id="{69796BE8-151E-34F1-1B59-BE710EC13114}"/>
              </a:ext>
            </a:extLst>
          </p:cNvPr>
          <p:cNvGrpSpPr/>
          <p:nvPr/>
        </p:nvGrpSpPr>
        <p:grpSpPr>
          <a:xfrm>
            <a:off x="0" y="0"/>
            <a:ext cx="2238378" cy="3105146"/>
            <a:chOff x="0" y="0"/>
            <a:chExt cx="2238378" cy="3105146"/>
          </a:xfrm>
        </p:grpSpPr>
        <p:cxnSp>
          <p:nvCxnSpPr>
            <p:cNvPr id="13" name="Straight Connector 15">
              <a:extLst>
                <a:ext uri="{FF2B5EF4-FFF2-40B4-BE49-F238E27FC236}">
                  <a16:creationId xmlns:a16="http://schemas.microsoft.com/office/drawing/2014/main" id="{EFDEF101-2750-CC1F-B7FD-3B9802421674}"/>
                </a:ext>
              </a:extLst>
            </p:cNvPr>
            <p:cNvCxnSpPr/>
            <p:nvPr/>
          </p:nvCxnSpPr>
          <p:spPr>
            <a:xfrm flipH="1">
              <a:off x="0" y="0"/>
              <a:ext cx="1238253" cy="3105146"/>
            </a:xfrm>
            <a:prstGeom prst="straightConnector1">
              <a:avLst/>
            </a:prstGeom>
            <a:noFill/>
            <a:ln w="3172" cap="flat">
              <a:solidFill>
                <a:srgbClr val="000000"/>
              </a:solidFill>
              <a:prstDash val="solid"/>
              <a:miter/>
            </a:ln>
          </p:spPr>
        </p:cxnSp>
        <p:cxnSp>
          <p:nvCxnSpPr>
            <p:cNvPr id="14" name="Straight Connector 19">
              <a:extLst>
                <a:ext uri="{FF2B5EF4-FFF2-40B4-BE49-F238E27FC236}">
                  <a16:creationId xmlns:a16="http://schemas.microsoft.com/office/drawing/2014/main" id="{6C2DAA1B-0884-71B8-0053-EB1ED4EFB782}"/>
                </a:ext>
              </a:extLst>
            </p:cNvPr>
            <p:cNvCxnSpPr/>
            <p:nvPr/>
          </p:nvCxnSpPr>
          <p:spPr>
            <a:xfrm flipH="1">
              <a:off x="0" y="0"/>
              <a:ext cx="2238378" cy="2476496"/>
            </a:xfrm>
            <a:prstGeom prst="straightConnector1">
              <a:avLst/>
            </a:prstGeom>
            <a:noFill/>
            <a:ln w="6345" cap="flat">
              <a:solidFill>
                <a:srgbClr val="000000"/>
              </a:solidFill>
              <a:prstDash val="solid"/>
              <a:miter/>
            </a:ln>
          </p:spPr>
        </p:cxnSp>
      </p:grpSp>
    </p:spTree>
    <p:extLst>
      <p:ext uri="{BB962C8B-B14F-4D97-AF65-F5344CB8AC3E}">
        <p14:creationId xmlns:p14="http://schemas.microsoft.com/office/powerpoint/2010/main" val="28538457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BB8B-BC4D-F957-A804-18192BCCFEDF}"/>
              </a:ext>
            </a:extLst>
          </p:cNvPr>
          <p:cNvSpPr txBox="1">
            <a:spLocks noGrp="1"/>
          </p:cNvSpPr>
          <p:nvPr>
            <p:ph type="title"/>
          </p:nvPr>
        </p:nvSpPr>
        <p:spPr>
          <a:xfrm>
            <a:off x="5476871" y="1671642"/>
            <a:ext cx="5111752" cy="1204914"/>
          </a:xfrm>
        </p:spPr>
        <p:txBody>
          <a:bodyPr anchor="b"/>
          <a:lstStyle>
            <a:lvl1pPr>
              <a:defRPr sz="2800" spc="150"/>
            </a:lvl1pPr>
          </a:lstStyle>
          <a:p>
            <a:pPr lvl="0"/>
            <a:r>
              <a:rPr lang="en-US"/>
              <a:t>CLICK TO EDIT MASTER TITLE STYLE</a:t>
            </a:r>
          </a:p>
        </p:txBody>
      </p:sp>
      <p:sp>
        <p:nvSpPr>
          <p:cNvPr id="3" name="Text Placeholder 2">
            <a:extLst>
              <a:ext uri="{FF2B5EF4-FFF2-40B4-BE49-F238E27FC236}">
                <a16:creationId xmlns:a16="http://schemas.microsoft.com/office/drawing/2014/main" id="{D2D87408-714C-0350-0DAF-9ABB487DFE34}"/>
              </a:ext>
            </a:extLst>
          </p:cNvPr>
          <p:cNvSpPr txBox="1">
            <a:spLocks noGrp="1"/>
          </p:cNvSpPr>
          <p:nvPr>
            <p:ph type="body" idx="1"/>
          </p:nvPr>
        </p:nvSpPr>
        <p:spPr>
          <a:xfrm>
            <a:off x="5476871" y="3660772"/>
            <a:ext cx="5111752" cy="1525584"/>
          </a:xfrm>
        </p:spPr>
        <p:txBody>
          <a:bodyPr/>
          <a:lstStyle>
            <a:lvl1pPr marL="0" indent="0">
              <a:lnSpc>
                <a:spcPct val="100000"/>
              </a:lnSpc>
              <a:buNone/>
              <a:defRPr sz="1400" spc="50"/>
            </a:lvl1pPr>
          </a:lstStyle>
          <a:p>
            <a:pPr lvl="0"/>
            <a:r>
              <a:rPr lang="en-US"/>
              <a:t>Click to edit Master text styles</a:t>
            </a:r>
          </a:p>
        </p:txBody>
      </p:sp>
      <p:grpSp>
        <p:nvGrpSpPr>
          <p:cNvPr id="4" name="Group 3">
            <a:extLst>
              <a:ext uri="{FF2B5EF4-FFF2-40B4-BE49-F238E27FC236}">
                <a16:creationId xmlns:a16="http://schemas.microsoft.com/office/drawing/2014/main" id="{CD008274-60C8-CFD9-FD57-D59E74B881EA}"/>
              </a:ext>
            </a:extLst>
          </p:cNvPr>
          <p:cNvGrpSpPr/>
          <p:nvPr/>
        </p:nvGrpSpPr>
        <p:grpSpPr>
          <a:xfrm>
            <a:off x="0" y="0"/>
            <a:ext cx="4762496" cy="5186367"/>
            <a:chOff x="0" y="0"/>
            <a:chExt cx="4762496" cy="5186367"/>
          </a:xfrm>
        </p:grpSpPr>
        <p:cxnSp>
          <p:nvCxnSpPr>
            <p:cNvPr id="5" name="Straight Connector 22">
              <a:extLst>
                <a:ext uri="{FF2B5EF4-FFF2-40B4-BE49-F238E27FC236}">
                  <a16:creationId xmlns:a16="http://schemas.microsoft.com/office/drawing/2014/main" id="{E4475679-78BF-EFA7-D6B1-EA604E040625}"/>
                </a:ext>
              </a:extLst>
            </p:cNvPr>
            <p:cNvCxnSpPr/>
            <p:nvPr/>
          </p:nvCxnSpPr>
          <p:spPr>
            <a:xfrm flipH="1" flipV="1">
              <a:off x="0" y="876296"/>
              <a:ext cx="4762496" cy="1628775"/>
            </a:xfrm>
            <a:prstGeom prst="straightConnector1">
              <a:avLst/>
            </a:prstGeom>
            <a:noFill/>
            <a:ln w="6345" cap="flat">
              <a:solidFill>
                <a:srgbClr val="000000"/>
              </a:solidFill>
              <a:prstDash val="solid"/>
              <a:miter/>
            </a:ln>
          </p:spPr>
        </p:cxnSp>
        <p:cxnSp>
          <p:nvCxnSpPr>
            <p:cNvPr id="6" name="Straight Connector 11">
              <a:extLst>
                <a:ext uri="{FF2B5EF4-FFF2-40B4-BE49-F238E27FC236}">
                  <a16:creationId xmlns:a16="http://schemas.microsoft.com/office/drawing/2014/main" id="{98BAF4AB-2DE0-D993-226C-7F57D5214687}"/>
                </a:ext>
              </a:extLst>
            </p:cNvPr>
            <p:cNvCxnSpPr/>
            <p:nvPr/>
          </p:nvCxnSpPr>
          <p:spPr>
            <a:xfrm flipH="1" flipV="1">
              <a:off x="2638428" y="0"/>
              <a:ext cx="2124068" cy="5186367"/>
            </a:xfrm>
            <a:prstGeom prst="straightConnector1">
              <a:avLst/>
            </a:prstGeom>
            <a:noFill/>
            <a:ln w="6345" cap="flat">
              <a:solidFill>
                <a:srgbClr val="000000"/>
              </a:solidFill>
              <a:prstDash val="solid"/>
              <a:miter/>
            </a:ln>
          </p:spPr>
        </p:cxnSp>
      </p:grpSp>
      <p:sp>
        <p:nvSpPr>
          <p:cNvPr id="7" name="Date Placeholder 6">
            <a:extLst>
              <a:ext uri="{FF2B5EF4-FFF2-40B4-BE49-F238E27FC236}">
                <a16:creationId xmlns:a16="http://schemas.microsoft.com/office/drawing/2014/main" id="{018FEA67-9E35-DE74-8C18-8461BB7AA736}"/>
              </a:ext>
            </a:extLst>
          </p:cNvPr>
          <p:cNvSpPr txBox="1">
            <a:spLocks noGrp="1"/>
          </p:cNvSpPr>
          <p:nvPr>
            <p:ph type="dt" sz="half" idx="7"/>
          </p:nvPr>
        </p:nvSpPr>
        <p:spPr/>
        <p:txBody>
          <a:bodyPr/>
          <a:lstStyle>
            <a:lvl1pPr>
              <a:defRPr sz="900"/>
            </a:lvl1pPr>
          </a:lstStyle>
          <a:p>
            <a:pPr lvl="0"/>
            <a:r>
              <a:rPr lang="en-US"/>
              <a:t>20XX</a:t>
            </a:r>
          </a:p>
        </p:txBody>
      </p:sp>
      <p:sp>
        <p:nvSpPr>
          <p:cNvPr id="8" name="Footer Placeholder 7">
            <a:extLst>
              <a:ext uri="{FF2B5EF4-FFF2-40B4-BE49-F238E27FC236}">
                <a16:creationId xmlns:a16="http://schemas.microsoft.com/office/drawing/2014/main" id="{C0351DC6-3167-D5FA-4E42-C31C5DD64DBA}"/>
              </a:ext>
            </a:extLst>
          </p:cNvPr>
          <p:cNvSpPr txBox="1">
            <a:spLocks noGrp="1"/>
          </p:cNvSpPr>
          <p:nvPr>
            <p:ph type="ftr" sz="quarter" idx="9"/>
          </p:nvPr>
        </p:nvSpPr>
        <p:spPr/>
        <p:txBody>
          <a:bodyPr/>
          <a:lstStyle>
            <a:lvl1pPr>
              <a:defRPr sz="900"/>
            </a:lvl1pPr>
          </a:lstStyle>
          <a:p>
            <a:pPr lvl="0"/>
            <a:r>
              <a:rPr lang="en-US"/>
              <a:t>PRESENTATION TITLE</a:t>
            </a:r>
          </a:p>
        </p:txBody>
      </p:sp>
      <p:sp>
        <p:nvSpPr>
          <p:cNvPr id="9" name="Slide Number Placeholder 8">
            <a:extLst>
              <a:ext uri="{FF2B5EF4-FFF2-40B4-BE49-F238E27FC236}">
                <a16:creationId xmlns:a16="http://schemas.microsoft.com/office/drawing/2014/main" id="{19A49877-23F3-D574-6488-9F9BBAB8EA4B}"/>
              </a:ext>
            </a:extLst>
          </p:cNvPr>
          <p:cNvSpPr txBox="1">
            <a:spLocks noGrp="1"/>
          </p:cNvSpPr>
          <p:nvPr>
            <p:ph type="sldNum" sz="quarter" idx="8"/>
          </p:nvPr>
        </p:nvSpPr>
        <p:spPr/>
        <p:txBody>
          <a:bodyPr/>
          <a:lstStyle>
            <a:lvl1pPr>
              <a:defRPr sz="900"/>
            </a:lvl1pPr>
          </a:lstStyle>
          <a:p>
            <a:pPr lvl="0"/>
            <a:fld id="{6A5229D8-BCCC-41B1-9720-12AAA087E0C5}" type="slidenum">
              <a:t>‹#›</a:t>
            </a:fld>
            <a:endParaRPr lang="en-US"/>
          </a:p>
        </p:txBody>
      </p:sp>
    </p:spTree>
    <p:extLst>
      <p:ext uri="{BB962C8B-B14F-4D97-AF65-F5344CB8AC3E}">
        <p14:creationId xmlns:p14="http://schemas.microsoft.com/office/powerpoint/2010/main" val="42271538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A38E-568D-126C-4F06-0786D0BEEB1A}"/>
              </a:ext>
            </a:extLst>
          </p:cNvPr>
          <p:cNvSpPr txBox="1">
            <a:spLocks noGrp="1"/>
          </p:cNvSpPr>
          <p:nvPr>
            <p:ph type="ctrTitle"/>
          </p:nvPr>
        </p:nvSpPr>
        <p:spPr>
          <a:xfrm>
            <a:off x="4267203" y="1615735"/>
            <a:ext cx="4179566" cy="1524734"/>
          </a:xfrm>
        </p:spPr>
        <p:txBody>
          <a:bodyPr anchor="b">
            <a:noAutofit/>
          </a:bodyPr>
          <a:lstStyle>
            <a:lvl1pPr>
              <a:defRPr sz="3600" spc="150">
                <a:solidFill>
                  <a:srgbClr val="FFFFFF"/>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508A9322-B716-8706-4DFE-8433A32FE7AC}"/>
              </a:ext>
            </a:extLst>
          </p:cNvPr>
          <p:cNvSpPr txBox="1">
            <a:spLocks noGrp="1"/>
          </p:cNvSpPr>
          <p:nvPr>
            <p:ph type="subTitle" idx="1"/>
          </p:nvPr>
        </p:nvSpPr>
        <p:spPr>
          <a:xfrm>
            <a:off x="4267203" y="3238100"/>
            <a:ext cx="4179566" cy="1371993"/>
          </a:xfrm>
        </p:spPr>
        <p:txBody>
          <a:bodyPr/>
          <a:lstStyle>
            <a:lvl1pPr marL="0" indent="0">
              <a:lnSpc>
                <a:spcPct val="150000"/>
              </a:lnSpc>
              <a:buNone/>
              <a:defRPr sz="1400" spc="50">
                <a:solidFill>
                  <a:srgbClr val="FFFFFF"/>
                </a:solidFill>
              </a:defRPr>
            </a:lvl1pPr>
          </a:lstStyle>
          <a:p>
            <a:pPr lvl="0"/>
            <a:r>
              <a:rPr lang="en-US"/>
              <a:t>Click to edit Master subtitle style</a:t>
            </a:r>
          </a:p>
        </p:txBody>
      </p:sp>
      <p:pic>
        <p:nvPicPr>
          <p:cNvPr id="4" name="Graphic 5">
            <a:extLst>
              <a:ext uri="{FF2B5EF4-FFF2-40B4-BE49-F238E27FC236}">
                <a16:creationId xmlns:a16="http://schemas.microsoft.com/office/drawing/2014/main" id="{86113FE4-B4E2-89DB-BACB-EEAF4DF878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6" cy="6858000"/>
          </a:xfrm>
          <a:prstGeom prst="rect">
            <a:avLst/>
          </a:prstGeom>
          <a:noFill/>
          <a:ln cap="flat">
            <a:noFill/>
          </a:ln>
        </p:spPr>
      </p:pic>
      <p:sp>
        <p:nvSpPr>
          <p:cNvPr id="5" name="Date Placeholder 6">
            <a:extLst>
              <a:ext uri="{FF2B5EF4-FFF2-40B4-BE49-F238E27FC236}">
                <a16:creationId xmlns:a16="http://schemas.microsoft.com/office/drawing/2014/main" id="{DFB47719-1BD9-3DDF-E491-E35A2EB0D6F8}"/>
              </a:ext>
            </a:extLst>
          </p:cNvPr>
          <p:cNvSpPr txBox="1">
            <a:spLocks noGrp="1"/>
          </p:cNvSpPr>
          <p:nvPr>
            <p:ph type="dt" sz="half" idx="7"/>
          </p:nvPr>
        </p:nvSpPr>
        <p:spPr>
          <a:xfrm>
            <a:off x="4267203" y="6356351"/>
            <a:ext cx="1774374" cy="365129"/>
          </a:xfrm>
        </p:spPr>
        <p:txBody>
          <a:bodyPr/>
          <a:lstStyle>
            <a:lvl1pPr>
              <a:defRPr sz="900"/>
            </a:lvl1pPr>
          </a:lstStyle>
          <a:p>
            <a:pPr lvl="0"/>
            <a:r>
              <a:rPr lang="en-US"/>
              <a:t>20XX</a:t>
            </a:r>
          </a:p>
        </p:txBody>
      </p:sp>
      <p:sp>
        <p:nvSpPr>
          <p:cNvPr id="6" name="Footer Placeholder 7">
            <a:extLst>
              <a:ext uri="{FF2B5EF4-FFF2-40B4-BE49-F238E27FC236}">
                <a16:creationId xmlns:a16="http://schemas.microsoft.com/office/drawing/2014/main" id="{A1E708A4-9CDD-AEBA-CD5A-3324F248FFF3}"/>
              </a:ext>
            </a:extLst>
          </p:cNvPr>
          <p:cNvSpPr txBox="1">
            <a:spLocks noGrp="1"/>
          </p:cNvSpPr>
          <p:nvPr>
            <p:ph type="ftr" sz="quarter" idx="9"/>
          </p:nvPr>
        </p:nvSpPr>
        <p:spPr>
          <a:xfrm>
            <a:off x="6479721" y="6356351"/>
            <a:ext cx="2661553" cy="365129"/>
          </a:xfrm>
        </p:spPr>
        <p:txBody>
          <a:bodyPr/>
          <a:lstStyle>
            <a:lvl1pPr>
              <a:defRPr sz="900"/>
            </a:lvl1pPr>
          </a:lstStyle>
          <a:p>
            <a:pPr lvl="0"/>
            <a:r>
              <a:rPr lang="en-US"/>
              <a:t>PRESENTATION TITLE</a:t>
            </a:r>
          </a:p>
        </p:txBody>
      </p:sp>
      <p:sp>
        <p:nvSpPr>
          <p:cNvPr id="7" name="Slide Number Placeholder 8">
            <a:extLst>
              <a:ext uri="{FF2B5EF4-FFF2-40B4-BE49-F238E27FC236}">
                <a16:creationId xmlns:a16="http://schemas.microsoft.com/office/drawing/2014/main" id="{30224B43-A71A-5F93-1C19-D82AB83D7087}"/>
              </a:ext>
            </a:extLst>
          </p:cNvPr>
          <p:cNvSpPr txBox="1">
            <a:spLocks noGrp="1"/>
          </p:cNvSpPr>
          <p:nvPr>
            <p:ph type="sldNum" sz="quarter" idx="8"/>
          </p:nvPr>
        </p:nvSpPr>
        <p:spPr>
          <a:xfrm>
            <a:off x="9579428" y="6356351"/>
            <a:ext cx="1774374" cy="365129"/>
          </a:xfrm>
        </p:spPr>
        <p:txBody>
          <a:bodyPr/>
          <a:lstStyle>
            <a:lvl1pPr>
              <a:defRPr sz="900"/>
            </a:lvl1pPr>
          </a:lstStyle>
          <a:p>
            <a:pPr lvl="0"/>
            <a:fld id="{022E7C51-52D6-4F23-9EEE-B2F4CA8A57F9}" type="slidenum">
              <a:t>‹#›</a:t>
            </a:fld>
            <a:endParaRPr lang="en-US"/>
          </a:p>
        </p:txBody>
      </p:sp>
    </p:spTree>
    <p:extLst>
      <p:ext uri="{BB962C8B-B14F-4D97-AF65-F5344CB8AC3E}">
        <p14:creationId xmlns:p14="http://schemas.microsoft.com/office/powerpoint/2010/main" val="10164752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rgbClr val="000000"/>
        </a:solidFill>
        <a:effectLst/>
      </p:bgPr>
    </p:bg>
    <p:spTree>
      <p:nvGrpSpPr>
        <p:cNvPr id="1" name=""/>
        <p:cNvGrpSpPr/>
        <p:nvPr/>
      </p:nvGrpSpPr>
      <p:grpSpPr>
        <a:xfrm>
          <a:off x="0" y="0"/>
          <a:ext cx="0" cy="0"/>
          <a:chOff x="0" y="0"/>
          <a:chExt cx="0" cy="0"/>
        </a:xfrm>
      </p:grpSpPr>
      <p:pic>
        <p:nvPicPr>
          <p:cNvPr id="2" name="Graphic 7">
            <a:extLst>
              <a:ext uri="{FF2B5EF4-FFF2-40B4-BE49-F238E27FC236}">
                <a16:creationId xmlns:a16="http://schemas.microsoft.com/office/drawing/2014/main" id="{2B6D0B61-890F-C914-C8CB-BDB6C9A88ECB}"/>
              </a:ext>
            </a:extLst>
          </p:cNvPr>
          <p:cNvPicPr>
            <a:picLocks noChangeAspect="1"/>
          </p:cNvPicPr>
          <p:nvPr/>
        </p:nvPicPr>
        <p:blipFill>
          <a:blip r:embed="rId2">
            <a:extLst>
              <a:ext uri="{96DAC541-7B7A-43D3-8B79-37D633B846F1}">
                <asvg:svgBlip xmlns:asvg="http://schemas.microsoft.com/office/drawing/2016/SVG/main" r:embed="rId3"/>
              </a:ext>
            </a:extLst>
          </a:blip>
          <a:srcRect t="18301" r="28341" b="23071"/>
          <a:stretch>
            <a:fillRect/>
          </a:stretch>
        </p:blipFill>
        <p:spPr>
          <a:xfrm>
            <a:off x="5488814" y="0"/>
            <a:ext cx="6703182" cy="6858000"/>
          </a:xfrm>
          <a:prstGeom prst="rect">
            <a:avLst/>
          </a:prstGeom>
          <a:noFill/>
          <a:ln cap="flat">
            <a:noFill/>
          </a:ln>
        </p:spPr>
      </p:pic>
      <p:sp>
        <p:nvSpPr>
          <p:cNvPr id="3" name="Title 1">
            <a:extLst>
              <a:ext uri="{FF2B5EF4-FFF2-40B4-BE49-F238E27FC236}">
                <a16:creationId xmlns:a16="http://schemas.microsoft.com/office/drawing/2014/main" id="{014DEFE8-D9C2-F986-A3AA-68F1CCFCF71D}"/>
              </a:ext>
            </a:extLst>
          </p:cNvPr>
          <p:cNvSpPr txBox="1">
            <a:spLocks noGrp="1"/>
          </p:cNvSpPr>
          <p:nvPr>
            <p:ph type="title"/>
          </p:nvPr>
        </p:nvSpPr>
        <p:spPr>
          <a:xfrm>
            <a:off x="1333496" y="1020442"/>
            <a:ext cx="2895603" cy="1325559"/>
          </a:xfrm>
        </p:spPr>
        <p:txBody>
          <a:bodyPr anchor="b"/>
          <a:lstStyle>
            <a:lvl1pPr>
              <a:defRPr sz="2800" spc="150">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7638028D-8E0F-69B2-CA25-645B217246BB}"/>
              </a:ext>
            </a:extLst>
          </p:cNvPr>
          <p:cNvSpPr txBox="1">
            <a:spLocks noGrp="1"/>
          </p:cNvSpPr>
          <p:nvPr>
            <p:ph idx="1"/>
          </p:nvPr>
        </p:nvSpPr>
        <p:spPr>
          <a:xfrm>
            <a:off x="1333496" y="2924178"/>
            <a:ext cx="2895603" cy="2519364"/>
          </a:xfrm>
        </p:spPr>
        <p:txBody>
          <a:bodyPr/>
          <a:lstStyle>
            <a:lvl1pPr marL="0" indent="0">
              <a:lnSpc>
                <a:spcPct val="150000"/>
              </a:lnSpc>
              <a:buNone/>
              <a:defRPr sz="1400">
                <a:solidFill>
                  <a:srgbClr val="FFFFFF"/>
                </a:solidFill>
              </a:defRPr>
            </a:lvl1pPr>
            <a:lvl2pPr marL="457200" indent="0">
              <a:lnSpc>
                <a:spcPct val="150000"/>
              </a:lnSpc>
              <a:buNone/>
              <a:defRPr sz="1400">
                <a:solidFill>
                  <a:srgbClr val="FFFFFF"/>
                </a:solidFill>
              </a:defRPr>
            </a:lvl2pPr>
            <a:lvl3pPr marL="914400" indent="0">
              <a:lnSpc>
                <a:spcPct val="150000"/>
              </a:lnSpc>
              <a:buNone/>
              <a:defRPr sz="1400">
                <a:solidFill>
                  <a:srgbClr val="FFFFFF"/>
                </a:solidFill>
              </a:defRPr>
            </a:lvl3pPr>
            <a:lvl4pPr marL="1371600" indent="0">
              <a:lnSpc>
                <a:spcPct val="150000"/>
              </a:lnSpc>
              <a:buNone/>
              <a:defRPr sz="1400">
                <a:solidFill>
                  <a:srgbClr val="FFFFFF"/>
                </a:solidFill>
              </a:defRPr>
            </a:lvl4pPr>
            <a:lvl5pPr marL="1828800" indent="0">
              <a:lnSpc>
                <a:spcPct val="150000"/>
              </a:lnSpc>
              <a:buNone/>
              <a:defRPr sz="14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46428C2-DF24-38D7-A872-4570AD5D5577}"/>
              </a:ext>
            </a:extLst>
          </p:cNvPr>
          <p:cNvSpPr txBox="1">
            <a:spLocks noGrp="1"/>
          </p:cNvSpPr>
          <p:nvPr>
            <p:ph type="dt" sz="half" idx="7"/>
          </p:nvPr>
        </p:nvSpPr>
        <p:spPr>
          <a:xfrm>
            <a:off x="1333496" y="6356351"/>
            <a:ext cx="985156" cy="365129"/>
          </a:xfrm>
        </p:spPr>
        <p:txBody>
          <a:bodyPr/>
          <a:lstStyle>
            <a:lvl1pPr>
              <a:defRPr sz="900"/>
            </a:lvl1pPr>
          </a:lstStyle>
          <a:p>
            <a:pPr lvl="0"/>
            <a:r>
              <a:rPr lang="en-US"/>
              <a:t>20XX</a:t>
            </a:r>
          </a:p>
        </p:txBody>
      </p:sp>
      <p:sp>
        <p:nvSpPr>
          <p:cNvPr id="6" name="Footer Placeholder 4">
            <a:extLst>
              <a:ext uri="{FF2B5EF4-FFF2-40B4-BE49-F238E27FC236}">
                <a16:creationId xmlns:a16="http://schemas.microsoft.com/office/drawing/2014/main" id="{1B3E6686-8281-37C4-7D5D-3A851B8B6F10}"/>
              </a:ext>
            </a:extLst>
          </p:cNvPr>
          <p:cNvSpPr txBox="1">
            <a:spLocks noGrp="1"/>
          </p:cNvSpPr>
          <p:nvPr>
            <p:ph type="ftr" sz="quarter" idx="9"/>
          </p:nvPr>
        </p:nvSpPr>
        <p:spPr>
          <a:xfrm>
            <a:off x="2669883" y="6356351"/>
            <a:ext cx="2482842" cy="365129"/>
          </a:xfrm>
        </p:spPr>
        <p:txBody>
          <a:bodyPr/>
          <a:lstStyle>
            <a:lvl1pPr>
              <a:defRPr sz="900"/>
            </a:lvl1pPr>
          </a:lstStyle>
          <a:p>
            <a:pPr lvl="0"/>
            <a:r>
              <a:rPr lang="en-US"/>
              <a:t>PRESENTATION TITLE</a:t>
            </a:r>
          </a:p>
        </p:txBody>
      </p:sp>
      <p:sp>
        <p:nvSpPr>
          <p:cNvPr id="7" name="Slide Number Placeholder 5">
            <a:extLst>
              <a:ext uri="{FF2B5EF4-FFF2-40B4-BE49-F238E27FC236}">
                <a16:creationId xmlns:a16="http://schemas.microsoft.com/office/drawing/2014/main" id="{6226FF2A-EAB6-8DD9-8498-5570955A2CBB}"/>
              </a:ext>
            </a:extLst>
          </p:cNvPr>
          <p:cNvSpPr txBox="1">
            <a:spLocks noGrp="1"/>
          </p:cNvSpPr>
          <p:nvPr>
            <p:ph type="sldNum" sz="quarter" idx="8"/>
          </p:nvPr>
        </p:nvSpPr>
        <p:spPr>
          <a:xfrm>
            <a:off x="5536307" y="6356351"/>
            <a:ext cx="987552" cy="365129"/>
          </a:xfrm>
        </p:spPr>
        <p:txBody>
          <a:bodyPr/>
          <a:lstStyle>
            <a:lvl1pPr>
              <a:defRPr sz="900"/>
            </a:lvl1pPr>
          </a:lstStyle>
          <a:p>
            <a:pPr lvl="0"/>
            <a:fld id="{48040CE5-CA21-4312-A68B-559F6BCC533A}" type="slidenum">
              <a:t>‹#›</a:t>
            </a:fld>
            <a:endParaRPr lang="en-US"/>
          </a:p>
        </p:txBody>
      </p:sp>
    </p:spTree>
    <p:extLst>
      <p:ext uri="{BB962C8B-B14F-4D97-AF65-F5344CB8AC3E}">
        <p14:creationId xmlns:p14="http://schemas.microsoft.com/office/powerpoint/2010/main" val="238442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1835-0754-B123-F657-FDE874C5EC39}"/>
              </a:ext>
            </a:extLst>
          </p:cNvPr>
          <p:cNvSpPr txBox="1">
            <a:spLocks noGrp="1"/>
          </p:cNvSpPr>
          <p:nvPr>
            <p:ph type="title"/>
          </p:nvPr>
        </p:nvSpPr>
        <p:spPr>
          <a:xfrm>
            <a:off x="1362071" y="1671642"/>
            <a:ext cx="5111752" cy="1204914"/>
          </a:xfrm>
        </p:spPr>
        <p:txBody>
          <a:bodyPr anchor="b"/>
          <a:lstStyle>
            <a:lvl1pPr>
              <a:defRPr sz="2800" spc="150"/>
            </a:lvl1pPr>
          </a:lstStyle>
          <a:p>
            <a:pPr lvl="0"/>
            <a:r>
              <a:rPr lang="en-US"/>
              <a:t>CLICK TO EDIT MASTER TITLE STYLE</a:t>
            </a:r>
          </a:p>
        </p:txBody>
      </p:sp>
      <p:sp>
        <p:nvSpPr>
          <p:cNvPr id="3" name="Text Placeholder 2">
            <a:extLst>
              <a:ext uri="{FF2B5EF4-FFF2-40B4-BE49-F238E27FC236}">
                <a16:creationId xmlns:a16="http://schemas.microsoft.com/office/drawing/2014/main" id="{77B87B1A-5FAB-A706-11DA-12D682D81E08}"/>
              </a:ext>
            </a:extLst>
          </p:cNvPr>
          <p:cNvSpPr txBox="1">
            <a:spLocks noGrp="1"/>
          </p:cNvSpPr>
          <p:nvPr>
            <p:ph type="body" idx="1"/>
          </p:nvPr>
        </p:nvSpPr>
        <p:spPr>
          <a:xfrm>
            <a:off x="1362071" y="3660772"/>
            <a:ext cx="5111752" cy="1525584"/>
          </a:xfrm>
        </p:spPr>
        <p:txBody>
          <a:bodyPr/>
          <a:lstStyle>
            <a:lvl1pPr marL="0" indent="0">
              <a:lnSpc>
                <a:spcPct val="100000"/>
              </a:lnSpc>
              <a:buNone/>
              <a:defRPr sz="1400" spc="50"/>
            </a:lvl1pPr>
          </a:lstStyle>
          <a:p>
            <a:pPr lvl="0"/>
            <a:r>
              <a:rPr lang="en-US"/>
              <a:t>Click to edit Master text styles</a:t>
            </a:r>
          </a:p>
        </p:txBody>
      </p:sp>
      <p:sp>
        <p:nvSpPr>
          <p:cNvPr id="4" name="Date Placeholder 3">
            <a:extLst>
              <a:ext uri="{FF2B5EF4-FFF2-40B4-BE49-F238E27FC236}">
                <a16:creationId xmlns:a16="http://schemas.microsoft.com/office/drawing/2014/main" id="{912AE15C-9687-935A-5467-BE77CFC3F00B}"/>
              </a:ext>
            </a:extLst>
          </p:cNvPr>
          <p:cNvSpPr txBox="1">
            <a:spLocks noGrp="1"/>
          </p:cNvSpPr>
          <p:nvPr>
            <p:ph type="dt" sz="half" idx="7"/>
          </p:nvPr>
        </p:nvSpPr>
        <p:spPr>
          <a:xfrm>
            <a:off x="838203" y="6356351"/>
            <a:ext cx="1219196" cy="365129"/>
          </a:xfrm>
        </p:spPr>
        <p:txBody>
          <a:bodyPr/>
          <a:lstStyle>
            <a:lvl1pPr>
              <a:defRPr sz="900"/>
            </a:lvl1pPr>
          </a:lstStyle>
          <a:p>
            <a:pPr lvl="0"/>
            <a:r>
              <a:rPr lang="en-US"/>
              <a:t>20XX</a:t>
            </a:r>
          </a:p>
        </p:txBody>
      </p:sp>
      <p:sp>
        <p:nvSpPr>
          <p:cNvPr id="5" name="Footer Placeholder 4">
            <a:extLst>
              <a:ext uri="{FF2B5EF4-FFF2-40B4-BE49-F238E27FC236}">
                <a16:creationId xmlns:a16="http://schemas.microsoft.com/office/drawing/2014/main" id="{DAE1665C-78B1-9100-9CA9-98E3770659AA}"/>
              </a:ext>
            </a:extLst>
          </p:cNvPr>
          <p:cNvSpPr txBox="1">
            <a:spLocks noGrp="1"/>
          </p:cNvSpPr>
          <p:nvPr>
            <p:ph type="ftr" sz="quarter" idx="9"/>
          </p:nvPr>
        </p:nvSpPr>
        <p:spPr>
          <a:xfrm>
            <a:off x="2463795" y="6356351"/>
            <a:ext cx="3479804" cy="365129"/>
          </a:xfrm>
        </p:spPr>
        <p:txBody>
          <a:bodyPr/>
          <a:lstStyle>
            <a:lvl1pPr>
              <a:defRPr sz="900"/>
            </a:lvl1pPr>
          </a:lstStyle>
          <a:p>
            <a:pPr lvl="0"/>
            <a:r>
              <a:rPr lang="en-US"/>
              <a:t>PRESENTATION TITLE</a:t>
            </a:r>
          </a:p>
        </p:txBody>
      </p:sp>
      <p:sp>
        <p:nvSpPr>
          <p:cNvPr id="6" name="Slide Number Placeholder 5">
            <a:extLst>
              <a:ext uri="{FF2B5EF4-FFF2-40B4-BE49-F238E27FC236}">
                <a16:creationId xmlns:a16="http://schemas.microsoft.com/office/drawing/2014/main" id="{B2487271-4F8B-F719-634B-7716CD906765}"/>
              </a:ext>
            </a:extLst>
          </p:cNvPr>
          <p:cNvSpPr txBox="1">
            <a:spLocks noGrp="1"/>
          </p:cNvSpPr>
          <p:nvPr>
            <p:ph type="sldNum" sz="quarter" idx="8"/>
          </p:nvPr>
        </p:nvSpPr>
        <p:spPr/>
        <p:txBody>
          <a:bodyPr/>
          <a:lstStyle>
            <a:lvl1pPr>
              <a:defRPr sz="900"/>
            </a:lvl1pPr>
          </a:lstStyle>
          <a:p>
            <a:pPr lvl="0"/>
            <a:fld id="{C8FCC91E-B71F-4439-BE40-1FCDC43B9776}" type="slidenum">
              <a:t>‹#›</a:t>
            </a:fld>
            <a:endParaRPr lang="en-US"/>
          </a:p>
        </p:txBody>
      </p:sp>
      <p:grpSp>
        <p:nvGrpSpPr>
          <p:cNvPr id="7" name="Group 6">
            <a:extLst>
              <a:ext uri="{FF2B5EF4-FFF2-40B4-BE49-F238E27FC236}">
                <a16:creationId xmlns:a16="http://schemas.microsoft.com/office/drawing/2014/main" id="{FCDF32C9-2EE0-DA0B-9F59-68618051FB82}"/>
              </a:ext>
            </a:extLst>
          </p:cNvPr>
          <p:cNvGrpSpPr/>
          <p:nvPr/>
        </p:nvGrpSpPr>
        <p:grpSpPr>
          <a:xfrm>
            <a:off x="6953253" y="-25402"/>
            <a:ext cx="5238743" cy="6902448"/>
            <a:chOff x="6953253" y="-25402"/>
            <a:chExt cx="5238743" cy="6902448"/>
          </a:xfrm>
        </p:grpSpPr>
        <p:cxnSp>
          <p:nvCxnSpPr>
            <p:cNvPr id="8" name="Straight Connector 13">
              <a:extLst>
                <a:ext uri="{FF2B5EF4-FFF2-40B4-BE49-F238E27FC236}">
                  <a16:creationId xmlns:a16="http://schemas.microsoft.com/office/drawing/2014/main" id="{D18B0B9B-5B2C-A6A6-F850-9EBF10C3EF00}"/>
                </a:ext>
              </a:extLst>
            </p:cNvPr>
            <p:cNvCxnSpPr/>
            <p:nvPr/>
          </p:nvCxnSpPr>
          <p:spPr>
            <a:xfrm>
              <a:off x="9096378" y="1497009"/>
              <a:ext cx="3095618" cy="0"/>
            </a:xfrm>
            <a:prstGeom prst="straightConnector1">
              <a:avLst/>
            </a:prstGeom>
            <a:noFill/>
            <a:ln w="6345" cap="flat">
              <a:solidFill>
                <a:srgbClr val="000000"/>
              </a:solidFill>
              <a:prstDash val="solid"/>
              <a:miter/>
            </a:ln>
          </p:spPr>
        </p:cxnSp>
        <p:cxnSp>
          <p:nvCxnSpPr>
            <p:cNvPr id="9" name="Straight Connector 22">
              <a:extLst>
                <a:ext uri="{FF2B5EF4-FFF2-40B4-BE49-F238E27FC236}">
                  <a16:creationId xmlns:a16="http://schemas.microsoft.com/office/drawing/2014/main" id="{B48904C4-A93A-8C41-3C21-98A327ABF373}"/>
                </a:ext>
              </a:extLst>
            </p:cNvPr>
            <p:cNvCxnSpPr/>
            <p:nvPr/>
          </p:nvCxnSpPr>
          <p:spPr>
            <a:xfrm flipH="1">
              <a:off x="6953253" y="-25402"/>
              <a:ext cx="3790947" cy="6902448"/>
            </a:xfrm>
            <a:prstGeom prst="straightConnector1">
              <a:avLst/>
            </a:prstGeom>
            <a:noFill/>
            <a:ln w="6345" cap="flat">
              <a:solidFill>
                <a:srgbClr val="000000"/>
              </a:solidFill>
              <a:prstDash val="solid"/>
              <a:miter/>
            </a:ln>
          </p:spPr>
        </p:cxnSp>
      </p:grpSp>
    </p:spTree>
    <p:extLst>
      <p:ext uri="{BB962C8B-B14F-4D97-AF65-F5344CB8AC3E}">
        <p14:creationId xmlns:p14="http://schemas.microsoft.com/office/powerpoint/2010/main" val="22382464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F05A-7747-BA53-3421-FCAAACA0DCEF}"/>
              </a:ext>
            </a:extLst>
          </p:cNvPr>
          <p:cNvSpPr txBox="1">
            <a:spLocks noGrp="1"/>
          </p:cNvSpPr>
          <p:nvPr>
            <p:ph type="ctrTitle"/>
          </p:nvPr>
        </p:nvSpPr>
        <p:spPr>
          <a:xfrm>
            <a:off x="6991346" y="2148839"/>
            <a:ext cx="4179566" cy="1715533"/>
          </a:xfrm>
        </p:spPr>
        <p:txBody>
          <a:bodyPr anchor="b">
            <a:noAutofit/>
          </a:bodyPr>
          <a:lstStyle>
            <a:lvl1pPr>
              <a:defRPr sz="3600" spc="150">
                <a:solidFill>
                  <a:srgbClr val="FFFFFF"/>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1B7C787D-69DE-79FF-4D9A-DFC240A108E7}"/>
              </a:ext>
            </a:extLst>
          </p:cNvPr>
          <p:cNvSpPr txBox="1">
            <a:spLocks noGrp="1"/>
          </p:cNvSpPr>
          <p:nvPr>
            <p:ph type="subTitle" idx="1"/>
          </p:nvPr>
        </p:nvSpPr>
        <p:spPr>
          <a:xfrm>
            <a:off x="6991346" y="3962003"/>
            <a:ext cx="4179566" cy="365129"/>
          </a:xfrm>
        </p:spPr>
        <p:txBody>
          <a:bodyPr/>
          <a:lstStyle>
            <a:lvl1pPr marL="0" indent="0">
              <a:buNone/>
              <a:defRPr sz="1600">
                <a:solidFill>
                  <a:srgbClr val="FFFFFF"/>
                </a:solidFill>
              </a:defRPr>
            </a:lvl1pPr>
          </a:lstStyle>
          <a:p>
            <a:pPr lvl="0"/>
            <a:r>
              <a:rPr lang="en-US"/>
              <a:t>Click to edit Master subtitle style</a:t>
            </a:r>
          </a:p>
        </p:txBody>
      </p:sp>
      <p:pic>
        <p:nvPicPr>
          <p:cNvPr id="4" name="Graphic 4">
            <a:extLst>
              <a:ext uri="{FF2B5EF4-FFF2-40B4-BE49-F238E27FC236}">
                <a16:creationId xmlns:a16="http://schemas.microsoft.com/office/drawing/2014/main" id="{399EFDA3-1437-DBC7-C948-A945E3AD38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1" cy="5200649"/>
          </a:xfrm>
          <a:prstGeom prst="rect">
            <a:avLst/>
          </a:prstGeom>
          <a:noFill/>
          <a:ln cap="flat">
            <a:noFill/>
          </a:ln>
        </p:spPr>
      </p:pic>
    </p:spTree>
    <p:extLst>
      <p:ext uri="{BB962C8B-B14F-4D97-AF65-F5344CB8AC3E}">
        <p14:creationId xmlns:p14="http://schemas.microsoft.com/office/powerpoint/2010/main" val="187359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p:bg>
      <p:bgPr>
        <a:solidFill>
          <a:srgbClr val="E9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C6EF-3BBD-3F13-9174-29716782909B}"/>
              </a:ext>
            </a:extLst>
          </p:cNvPr>
          <p:cNvSpPr txBox="1">
            <a:spLocks noGrp="1"/>
          </p:cNvSpPr>
          <p:nvPr>
            <p:ph type="title"/>
          </p:nvPr>
        </p:nvSpPr>
        <p:spPr/>
        <p:txBody>
          <a:bodyPr anchorCtr="1"/>
          <a:lstStyle>
            <a:lvl1pPr algn="ctr">
              <a:defRPr sz="2800" spc="150"/>
            </a:lvl1pPr>
          </a:lstStyle>
          <a:p>
            <a:pPr lvl="0"/>
            <a:r>
              <a:rPr lang="en-US"/>
              <a:t>CLICK TO EDIT MASTER TITLE STYLE</a:t>
            </a:r>
          </a:p>
        </p:txBody>
      </p:sp>
      <p:sp>
        <p:nvSpPr>
          <p:cNvPr id="3" name="Date Placeholder 2">
            <a:extLst>
              <a:ext uri="{FF2B5EF4-FFF2-40B4-BE49-F238E27FC236}">
                <a16:creationId xmlns:a16="http://schemas.microsoft.com/office/drawing/2014/main" id="{01765A59-4F4B-81CB-BB67-2AB825AFA189}"/>
              </a:ext>
            </a:extLst>
          </p:cNvPr>
          <p:cNvSpPr txBox="1">
            <a:spLocks noGrp="1"/>
          </p:cNvSpPr>
          <p:nvPr>
            <p:ph type="dt" sz="half" idx="7"/>
          </p:nvPr>
        </p:nvSpPr>
        <p:spPr/>
        <p:txBody>
          <a:bodyPr/>
          <a:lstStyle>
            <a:lvl1pPr>
              <a:defRPr sz="900"/>
            </a:lvl1pPr>
          </a:lstStyle>
          <a:p>
            <a:pPr lvl="0"/>
            <a:r>
              <a:rPr lang="en-US"/>
              <a:t>20XX</a:t>
            </a:r>
          </a:p>
        </p:txBody>
      </p:sp>
      <p:sp>
        <p:nvSpPr>
          <p:cNvPr id="4" name="Footer Placeholder 3">
            <a:extLst>
              <a:ext uri="{FF2B5EF4-FFF2-40B4-BE49-F238E27FC236}">
                <a16:creationId xmlns:a16="http://schemas.microsoft.com/office/drawing/2014/main" id="{1003CCE8-4397-8CC9-3F56-4B80A4365035}"/>
              </a:ext>
            </a:extLst>
          </p:cNvPr>
          <p:cNvSpPr txBox="1">
            <a:spLocks noGrp="1"/>
          </p:cNvSpPr>
          <p:nvPr>
            <p:ph type="ftr" sz="quarter" idx="9"/>
          </p:nvPr>
        </p:nvSpPr>
        <p:spPr/>
        <p:txBody>
          <a:bodyPr/>
          <a:lstStyle>
            <a:lvl1pPr>
              <a:defRPr sz="900"/>
            </a:lvl1pPr>
          </a:lstStyle>
          <a:p>
            <a:pPr lvl="0"/>
            <a:r>
              <a:rPr lang="en-US"/>
              <a:t>PRESENTATION TITLE</a:t>
            </a:r>
          </a:p>
        </p:txBody>
      </p:sp>
      <p:sp>
        <p:nvSpPr>
          <p:cNvPr id="5" name="Slide Number Placeholder 4">
            <a:extLst>
              <a:ext uri="{FF2B5EF4-FFF2-40B4-BE49-F238E27FC236}">
                <a16:creationId xmlns:a16="http://schemas.microsoft.com/office/drawing/2014/main" id="{47AFF982-B5CC-8C82-CE9F-AAFE044E9200}"/>
              </a:ext>
            </a:extLst>
          </p:cNvPr>
          <p:cNvSpPr txBox="1">
            <a:spLocks noGrp="1"/>
          </p:cNvSpPr>
          <p:nvPr>
            <p:ph type="sldNum" sz="quarter" idx="8"/>
          </p:nvPr>
        </p:nvSpPr>
        <p:spPr/>
        <p:txBody>
          <a:bodyPr/>
          <a:lstStyle>
            <a:lvl1pPr>
              <a:defRPr sz="900"/>
            </a:lvl1pPr>
          </a:lstStyle>
          <a:p>
            <a:pPr lvl="0"/>
            <a:fld id="{20F85C91-D3FA-41C5-8AB9-F8100310BE2F}" type="slidenum">
              <a:t>‹#›</a:t>
            </a:fld>
            <a:endParaRPr lang="en-US"/>
          </a:p>
        </p:txBody>
      </p:sp>
      <p:sp>
        <p:nvSpPr>
          <p:cNvPr id="6" name="Chart Placeholder 6">
            <a:extLst>
              <a:ext uri="{FF2B5EF4-FFF2-40B4-BE49-F238E27FC236}">
                <a16:creationId xmlns:a16="http://schemas.microsoft.com/office/drawing/2014/main" id="{6ADD4400-CA21-5F5D-EFC0-85F5E868FA7F}"/>
              </a:ext>
            </a:extLst>
          </p:cNvPr>
          <p:cNvSpPr txBox="1">
            <a:spLocks noGrp="1"/>
          </p:cNvSpPr>
          <p:nvPr>
            <p:ph type="chart" idx="4294967295"/>
          </p:nvPr>
        </p:nvSpPr>
        <p:spPr>
          <a:xfrm>
            <a:off x="838203" y="2111605"/>
            <a:ext cx="10515600" cy="3744916"/>
          </a:xfrm>
        </p:spPr>
        <p:txBody>
          <a:bodyPr/>
          <a:lstStyle>
            <a:lvl1pPr>
              <a:defRPr/>
            </a:lvl1pPr>
          </a:lstStyle>
          <a:p>
            <a:pPr lvl="0"/>
            <a:r>
              <a:rPr lang="en-US"/>
              <a:t>Click icon to add chart</a:t>
            </a:r>
          </a:p>
        </p:txBody>
      </p:sp>
    </p:spTree>
    <p:extLst>
      <p:ext uri="{BB962C8B-B14F-4D97-AF65-F5344CB8AC3E}">
        <p14:creationId xmlns:p14="http://schemas.microsoft.com/office/powerpoint/2010/main" val="19105563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0858-1E4A-99B0-DCFF-67AC0AA1BB3C}"/>
              </a:ext>
            </a:extLst>
          </p:cNvPr>
          <p:cNvSpPr txBox="1">
            <a:spLocks noGrp="1"/>
          </p:cNvSpPr>
          <p:nvPr>
            <p:ph type="title"/>
          </p:nvPr>
        </p:nvSpPr>
        <p:spPr/>
        <p:txBody>
          <a:bodyPr anchorCtr="1"/>
          <a:lstStyle>
            <a:lvl1pPr algn="ctr">
              <a:defRPr sz="2800" spc="150"/>
            </a:lvl1pPr>
          </a:lstStyle>
          <a:p>
            <a:pPr lvl="0"/>
            <a:r>
              <a:rPr lang="en-US"/>
              <a:t>CLICK TO EDIT MASTER TITLE STYLE</a:t>
            </a:r>
          </a:p>
        </p:txBody>
      </p:sp>
      <p:sp>
        <p:nvSpPr>
          <p:cNvPr id="3" name="Table Placeholder 7">
            <a:extLst>
              <a:ext uri="{FF2B5EF4-FFF2-40B4-BE49-F238E27FC236}">
                <a16:creationId xmlns:a16="http://schemas.microsoft.com/office/drawing/2014/main" id="{D951AAEC-53B2-2927-06E0-AE883AC91AC5}"/>
              </a:ext>
            </a:extLst>
          </p:cNvPr>
          <p:cNvSpPr txBox="1">
            <a:spLocks noGrp="1"/>
          </p:cNvSpPr>
          <p:nvPr>
            <p:ph type="tbl" idx="4294967295"/>
          </p:nvPr>
        </p:nvSpPr>
        <p:spPr>
          <a:xfrm>
            <a:off x="838203" y="2111377"/>
            <a:ext cx="10515600" cy="3744916"/>
          </a:xfrm>
        </p:spPr>
        <p:txBody>
          <a:bodyPr/>
          <a:lstStyle>
            <a:lvl1pPr>
              <a:defRPr/>
            </a:lvl1pPr>
          </a:lstStyle>
          <a:p>
            <a:pPr lvl="0"/>
            <a:r>
              <a:rPr lang="en-US"/>
              <a:t>Click icon to add table</a:t>
            </a:r>
          </a:p>
        </p:txBody>
      </p:sp>
      <p:sp>
        <p:nvSpPr>
          <p:cNvPr id="4" name="Date Placeholder 2">
            <a:extLst>
              <a:ext uri="{FF2B5EF4-FFF2-40B4-BE49-F238E27FC236}">
                <a16:creationId xmlns:a16="http://schemas.microsoft.com/office/drawing/2014/main" id="{64DD32CF-5D01-1B7E-1269-15703B977DF7}"/>
              </a:ext>
            </a:extLst>
          </p:cNvPr>
          <p:cNvSpPr txBox="1">
            <a:spLocks noGrp="1"/>
          </p:cNvSpPr>
          <p:nvPr>
            <p:ph type="dt" sz="half" idx="7"/>
          </p:nvPr>
        </p:nvSpPr>
        <p:spPr/>
        <p:txBody>
          <a:bodyPr/>
          <a:lstStyle>
            <a:lvl1pPr>
              <a:defRPr sz="900"/>
            </a:lvl1pPr>
          </a:lstStyle>
          <a:p>
            <a:pPr lvl="0"/>
            <a:r>
              <a:rPr lang="en-US"/>
              <a:t>20XX</a:t>
            </a:r>
          </a:p>
        </p:txBody>
      </p:sp>
      <p:sp>
        <p:nvSpPr>
          <p:cNvPr id="5" name="Footer Placeholder 3">
            <a:extLst>
              <a:ext uri="{FF2B5EF4-FFF2-40B4-BE49-F238E27FC236}">
                <a16:creationId xmlns:a16="http://schemas.microsoft.com/office/drawing/2014/main" id="{D4D9800A-F462-1C34-71A2-F420EC7B2B99}"/>
              </a:ext>
            </a:extLst>
          </p:cNvPr>
          <p:cNvSpPr txBox="1">
            <a:spLocks noGrp="1"/>
          </p:cNvSpPr>
          <p:nvPr>
            <p:ph type="ftr" sz="quarter" idx="9"/>
          </p:nvPr>
        </p:nvSpPr>
        <p:spPr/>
        <p:txBody>
          <a:bodyPr/>
          <a:lstStyle>
            <a:lvl1pPr>
              <a:defRPr sz="900"/>
            </a:lvl1pPr>
          </a:lstStyle>
          <a:p>
            <a:pPr lvl="0"/>
            <a:r>
              <a:rPr lang="en-US"/>
              <a:t>PRESENTATION TITLE</a:t>
            </a:r>
          </a:p>
        </p:txBody>
      </p:sp>
      <p:sp>
        <p:nvSpPr>
          <p:cNvPr id="6" name="Slide Number Placeholder 4">
            <a:extLst>
              <a:ext uri="{FF2B5EF4-FFF2-40B4-BE49-F238E27FC236}">
                <a16:creationId xmlns:a16="http://schemas.microsoft.com/office/drawing/2014/main" id="{57A80047-66A8-0862-BD7A-9D88F3D494E6}"/>
              </a:ext>
            </a:extLst>
          </p:cNvPr>
          <p:cNvSpPr txBox="1">
            <a:spLocks noGrp="1"/>
          </p:cNvSpPr>
          <p:nvPr>
            <p:ph type="sldNum" sz="quarter" idx="8"/>
          </p:nvPr>
        </p:nvSpPr>
        <p:spPr/>
        <p:txBody>
          <a:bodyPr/>
          <a:lstStyle>
            <a:lvl1pPr>
              <a:defRPr sz="900"/>
            </a:lvl1pPr>
          </a:lstStyle>
          <a:p>
            <a:pPr lvl="0"/>
            <a:fld id="{1C120807-662A-406D-8EFB-948FE462251A}" type="slidenum">
              <a:t>‹#›</a:t>
            </a:fld>
            <a:endParaRPr lang="en-US"/>
          </a:p>
        </p:txBody>
      </p:sp>
    </p:spTree>
    <p:extLst>
      <p:ext uri="{BB962C8B-B14F-4D97-AF65-F5344CB8AC3E}">
        <p14:creationId xmlns:p14="http://schemas.microsoft.com/office/powerpoint/2010/main" val="27577573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2" name="Graphic 6">
            <a:extLst>
              <a:ext uri="{FF2B5EF4-FFF2-40B4-BE49-F238E27FC236}">
                <a16:creationId xmlns:a16="http://schemas.microsoft.com/office/drawing/2014/main" id="{E8E18E17-93BE-8561-926A-748CFCA313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3" cy="6858000"/>
          </a:xfrm>
          <a:prstGeom prst="rect">
            <a:avLst/>
          </a:prstGeom>
          <a:noFill/>
          <a:ln cap="flat">
            <a:noFill/>
          </a:ln>
        </p:spPr>
      </p:pic>
      <p:sp>
        <p:nvSpPr>
          <p:cNvPr id="3" name="Title 1">
            <a:extLst>
              <a:ext uri="{FF2B5EF4-FFF2-40B4-BE49-F238E27FC236}">
                <a16:creationId xmlns:a16="http://schemas.microsoft.com/office/drawing/2014/main" id="{F6C71135-526B-4084-7921-4857A493EBBD}"/>
              </a:ext>
            </a:extLst>
          </p:cNvPr>
          <p:cNvSpPr txBox="1">
            <a:spLocks noGrp="1"/>
          </p:cNvSpPr>
          <p:nvPr>
            <p:ph type="title"/>
          </p:nvPr>
        </p:nvSpPr>
        <p:spPr>
          <a:xfrm>
            <a:off x="4657725" y="2809878"/>
            <a:ext cx="6696078" cy="1909760"/>
          </a:xfrm>
        </p:spPr>
        <p:txBody>
          <a:bodyPr anchor="b"/>
          <a:lstStyle>
            <a:lvl1pPr>
              <a:defRPr sz="2800" spc="150"/>
            </a:lvl1pPr>
          </a:lstStyle>
          <a:p>
            <a:pPr lvl="0"/>
            <a:r>
              <a:rPr lang="en-US"/>
              <a:t>CLICK TO EDIT MASTER TITLE STYLE</a:t>
            </a:r>
          </a:p>
        </p:txBody>
      </p:sp>
      <p:sp>
        <p:nvSpPr>
          <p:cNvPr id="4" name="Subtitle 2">
            <a:extLst>
              <a:ext uri="{FF2B5EF4-FFF2-40B4-BE49-F238E27FC236}">
                <a16:creationId xmlns:a16="http://schemas.microsoft.com/office/drawing/2014/main" id="{7AA381CF-3E5A-146C-05A8-CC3676B579F0}"/>
              </a:ext>
            </a:extLst>
          </p:cNvPr>
          <p:cNvSpPr txBox="1">
            <a:spLocks noGrp="1"/>
          </p:cNvSpPr>
          <p:nvPr>
            <p:ph type="subTitle" idx="4294967295"/>
          </p:nvPr>
        </p:nvSpPr>
        <p:spPr>
          <a:xfrm>
            <a:off x="4657725" y="5028806"/>
            <a:ext cx="6696078" cy="365129"/>
          </a:xfrm>
        </p:spPr>
        <p:txBody>
          <a:bodyPr anchor="b"/>
          <a:lstStyle>
            <a:lvl1pPr marL="0" indent="0">
              <a:buNone/>
              <a:defRPr sz="1600">
                <a:solidFill>
                  <a:srgbClr val="767171"/>
                </a:solidFill>
              </a:defRPr>
            </a:lvl1pPr>
          </a:lstStyle>
          <a:p>
            <a:pPr lvl="0"/>
            <a:r>
              <a:rPr lang="en-US"/>
              <a:t>Click to edit Master subtitle style</a:t>
            </a:r>
          </a:p>
        </p:txBody>
      </p:sp>
      <p:sp>
        <p:nvSpPr>
          <p:cNvPr id="5" name="Date Placeholder 2">
            <a:extLst>
              <a:ext uri="{FF2B5EF4-FFF2-40B4-BE49-F238E27FC236}">
                <a16:creationId xmlns:a16="http://schemas.microsoft.com/office/drawing/2014/main" id="{79392186-F573-7517-C7FB-C3EB05BE76B0}"/>
              </a:ext>
            </a:extLst>
          </p:cNvPr>
          <p:cNvSpPr txBox="1">
            <a:spLocks noGrp="1"/>
          </p:cNvSpPr>
          <p:nvPr>
            <p:ph type="dt" sz="half" idx="7"/>
          </p:nvPr>
        </p:nvSpPr>
        <p:spPr>
          <a:xfrm>
            <a:off x="4676771" y="6356351"/>
            <a:ext cx="1695453" cy="365129"/>
          </a:xfrm>
        </p:spPr>
        <p:txBody>
          <a:bodyPr/>
          <a:lstStyle>
            <a:lvl1pPr>
              <a:defRPr sz="900"/>
            </a:lvl1pPr>
          </a:lstStyle>
          <a:p>
            <a:pPr lvl="0"/>
            <a:r>
              <a:rPr lang="en-US"/>
              <a:t>20XX</a:t>
            </a:r>
          </a:p>
        </p:txBody>
      </p:sp>
      <p:sp>
        <p:nvSpPr>
          <p:cNvPr id="6" name="Footer Placeholder 3">
            <a:extLst>
              <a:ext uri="{FF2B5EF4-FFF2-40B4-BE49-F238E27FC236}">
                <a16:creationId xmlns:a16="http://schemas.microsoft.com/office/drawing/2014/main" id="{4FBDF684-031F-5AEF-70FB-16F7CC267B82}"/>
              </a:ext>
            </a:extLst>
          </p:cNvPr>
          <p:cNvSpPr txBox="1">
            <a:spLocks noGrp="1"/>
          </p:cNvSpPr>
          <p:nvPr>
            <p:ph type="ftr" sz="quarter" idx="9"/>
          </p:nvPr>
        </p:nvSpPr>
        <p:spPr>
          <a:xfrm>
            <a:off x="6743700" y="6356351"/>
            <a:ext cx="2543175" cy="365129"/>
          </a:xfrm>
        </p:spPr>
        <p:txBody>
          <a:bodyPr/>
          <a:lstStyle>
            <a:lvl1pPr>
              <a:defRPr sz="900"/>
            </a:lvl1pPr>
          </a:lstStyle>
          <a:p>
            <a:pPr lvl="0"/>
            <a:r>
              <a:rPr lang="en-US"/>
              <a:t>PRESENTATION TITLE</a:t>
            </a:r>
          </a:p>
        </p:txBody>
      </p:sp>
      <p:sp>
        <p:nvSpPr>
          <p:cNvPr id="7" name="Slide Number Placeholder 4">
            <a:extLst>
              <a:ext uri="{FF2B5EF4-FFF2-40B4-BE49-F238E27FC236}">
                <a16:creationId xmlns:a16="http://schemas.microsoft.com/office/drawing/2014/main" id="{471AED32-116B-288F-36E9-968FFF09B226}"/>
              </a:ext>
            </a:extLst>
          </p:cNvPr>
          <p:cNvSpPr txBox="1">
            <a:spLocks noGrp="1"/>
          </p:cNvSpPr>
          <p:nvPr>
            <p:ph type="sldNum" sz="quarter" idx="8"/>
          </p:nvPr>
        </p:nvSpPr>
        <p:spPr>
          <a:xfrm>
            <a:off x="9658350" y="6356351"/>
            <a:ext cx="1695453" cy="365129"/>
          </a:xfrm>
        </p:spPr>
        <p:txBody>
          <a:bodyPr/>
          <a:lstStyle>
            <a:lvl1pPr>
              <a:defRPr sz="900"/>
            </a:lvl1pPr>
          </a:lstStyle>
          <a:p>
            <a:pPr lvl="0"/>
            <a:fld id="{AF9E6F90-AB16-426C-967B-679EB5B55549}" type="slidenum">
              <a:t>‹#›</a:t>
            </a:fld>
            <a:endParaRPr lang="en-US"/>
          </a:p>
        </p:txBody>
      </p:sp>
      <p:cxnSp>
        <p:nvCxnSpPr>
          <p:cNvPr id="8" name="Straight Connector 8">
            <a:extLst>
              <a:ext uri="{FF2B5EF4-FFF2-40B4-BE49-F238E27FC236}">
                <a16:creationId xmlns:a16="http://schemas.microsoft.com/office/drawing/2014/main" id="{2B177616-2E07-F807-C4B3-5AC6D3B1E372}"/>
              </a:ext>
            </a:extLst>
          </p:cNvPr>
          <p:cNvCxnSpPr/>
          <p:nvPr/>
        </p:nvCxnSpPr>
        <p:spPr>
          <a:xfrm flipV="1">
            <a:off x="2209803" y="0"/>
            <a:ext cx="2438393" cy="6858000"/>
          </a:xfrm>
          <a:prstGeom prst="straightConnector1">
            <a:avLst/>
          </a:prstGeom>
          <a:noFill/>
          <a:ln w="6345" cap="flat">
            <a:solidFill>
              <a:srgbClr val="000000"/>
            </a:solidFill>
            <a:prstDash val="solid"/>
            <a:miter/>
          </a:ln>
        </p:spPr>
      </p:cxnSp>
    </p:spTree>
    <p:extLst>
      <p:ext uri="{BB962C8B-B14F-4D97-AF65-F5344CB8AC3E}">
        <p14:creationId xmlns:p14="http://schemas.microsoft.com/office/powerpoint/2010/main" val="38066839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Slide 4 People">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883B-CA23-0C8E-9021-D3B24C7D0FB7}"/>
              </a:ext>
            </a:extLst>
          </p:cNvPr>
          <p:cNvSpPr txBox="1">
            <a:spLocks noGrp="1"/>
          </p:cNvSpPr>
          <p:nvPr>
            <p:ph type="title"/>
          </p:nvPr>
        </p:nvSpPr>
        <p:spPr>
          <a:xfrm>
            <a:off x="1885154" y="892180"/>
            <a:ext cx="8421688" cy="1325559"/>
          </a:xfrm>
        </p:spPr>
        <p:txBody>
          <a:bodyPr anchorCtr="1"/>
          <a:lstStyle>
            <a:lvl1pPr algn="ctr">
              <a:defRPr sz="2800" spc="150"/>
            </a:lvl1pPr>
          </a:lstStyle>
          <a:p>
            <a:pPr lvl="0"/>
            <a:r>
              <a:rPr lang="en-US"/>
              <a:t>CLICK TO EDIT MASTER TITLE STYLE</a:t>
            </a:r>
          </a:p>
        </p:txBody>
      </p:sp>
      <p:sp>
        <p:nvSpPr>
          <p:cNvPr id="3" name="Picture Placeholder 10">
            <a:extLst>
              <a:ext uri="{FF2B5EF4-FFF2-40B4-BE49-F238E27FC236}">
                <a16:creationId xmlns:a16="http://schemas.microsoft.com/office/drawing/2014/main" id="{4EED693A-7F30-151C-BDED-19A59035CD05}"/>
              </a:ext>
            </a:extLst>
          </p:cNvPr>
          <p:cNvSpPr txBox="1">
            <a:spLocks noGrp="1"/>
          </p:cNvSpPr>
          <p:nvPr>
            <p:ph type="pic" idx="4294967295"/>
          </p:nvPr>
        </p:nvSpPr>
        <p:spPr>
          <a:xfrm>
            <a:off x="1487180" y="2886074"/>
            <a:ext cx="1845515" cy="1845515"/>
          </a:xfrm>
          <a:solidFill>
            <a:srgbClr val="F2F2F2"/>
          </a:solidFill>
        </p:spPr>
        <p:txBody>
          <a:bodyPr/>
          <a:lstStyle>
            <a:lvl1pPr>
              <a:defRPr/>
            </a:lvl1pPr>
          </a:lstStyle>
          <a:p>
            <a:pPr lvl="0"/>
            <a:r>
              <a:rPr lang="en-US"/>
              <a:t>Click icon to add picture</a:t>
            </a:r>
          </a:p>
        </p:txBody>
      </p:sp>
      <p:sp>
        <p:nvSpPr>
          <p:cNvPr id="4" name="Text Placeholder 2">
            <a:extLst>
              <a:ext uri="{FF2B5EF4-FFF2-40B4-BE49-F238E27FC236}">
                <a16:creationId xmlns:a16="http://schemas.microsoft.com/office/drawing/2014/main" id="{514A9F39-D580-DCC7-F2E4-48D252435C87}"/>
              </a:ext>
            </a:extLst>
          </p:cNvPr>
          <p:cNvSpPr txBox="1">
            <a:spLocks noGrp="1"/>
          </p:cNvSpPr>
          <p:nvPr>
            <p:ph type="body" idx="4294967295"/>
          </p:nvPr>
        </p:nvSpPr>
        <p:spPr>
          <a:xfrm>
            <a:off x="1228569" y="5084521"/>
            <a:ext cx="2317711" cy="343064"/>
          </a:xfrm>
        </p:spPr>
        <p:txBody>
          <a:bodyPr anchor="ctr" anchorCtr="1">
            <a:noAutofit/>
          </a:bodyPr>
          <a:lstStyle>
            <a:lvl1pPr marL="0" indent="0" algn="ctr">
              <a:buNone/>
              <a:defRPr sz="1400" spc="150"/>
            </a:lvl1pPr>
          </a:lstStyle>
          <a:p>
            <a:pPr lvl="0"/>
            <a:r>
              <a:rPr lang="en-US"/>
              <a:t>CLICK TO EDIT</a:t>
            </a:r>
          </a:p>
        </p:txBody>
      </p:sp>
      <p:sp>
        <p:nvSpPr>
          <p:cNvPr id="5" name="Text Placeholder 2">
            <a:extLst>
              <a:ext uri="{FF2B5EF4-FFF2-40B4-BE49-F238E27FC236}">
                <a16:creationId xmlns:a16="http://schemas.microsoft.com/office/drawing/2014/main" id="{788139EB-4A55-AC8A-49F3-0865A3DC9416}"/>
              </a:ext>
            </a:extLst>
          </p:cNvPr>
          <p:cNvSpPr txBox="1">
            <a:spLocks noGrp="1"/>
          </p:cNvSpPr>
          <p:nvPr>
            <p:ph type="body" idx="4294967295"/>
          </p:nvPr>
        </p:nvSpPr>
        <p:spPr>
          <a:xfrm>
            <a:off x="1487180" y="5464116"/>
            <a:ext cx="1845515" cy="343064"/>
          </a:xfrm>
        </p:spPr>
        <p:txBody>
          <a:bodyPr anchorCtr="1">
            <a:noAutofit/>
          </a:bodyPr>
          <a:lstStyle>
            <a:lvl1pPr marL="0" indent="0" algn="ctr">
              <a:buNone/>
              <a:defRPr sz="1000" spc="150"/>
            </a:lvl1pPr>
          </a:lstStyle>
          <a:p>
            <a:pPr lvl="0"/>
            <a:r>
              <a:rPr lang="en-US"/>
              <a:t>CLICK TO EDIT</a:t>
            </a:r>
          </a:p>
        </p:txBody>
      </p:sp>
      <p:sp>
        <p:nvSpPr>
          <p:cNvPr id="6" name="Picture Placeholder 10">
            <a:extLst>
              <a:ext uri="{FF2B5EF4-FFF2-40B4-BE49-F238E27FC236}">
                <a16:creationId xmlns:a16="http://schemas.microsoft.com/office/drawing/2014/main" id="{ED60A852-7912-52C6-282A-6CAC3BAED086}"/>
              </a:ext>
            </a:extLst>
          </p:cNvPr>
          <p:cNvSpPr txBox="1">
            <a:spLocks noGrp="1"/>
          </p:cNvSpPr>
          <p:nvPr>
            <p:ph type="pic" idx="4294967295"/>
          </p:nvPr>
        </p:nvSpPr>
        <p:spPr>
          <a:xfrm>
            <a:off x="3836913" y="2886074"/>
            <a:ext cx="1845515" cy="1845515"/>
          </a:xfrm>
          <a:solidFill>
            <a:srgbClr val="F2F2F2"/>
          </a:solidFill>
        </p:spPr>
        <p:txBody>
          <a:bodyPr/>
          <a:lstStyle>
            <a:lvl1pPr>
              <a:defRPr/>
            </a:lvl1pPr>
          </a:lstStyle>
          <a:p>
            <a:pPr lvl="0"/>
            <a:r>
              <a:rPr lang="en-US"/>
              <a:t>Click icon to add picture</a:t>
            </a:r>
          </a:p>
        </p:txBody>
      </p:sp>
      <p:sp>
        <p:nvSpPr>
          <p:cNvPr id="7" name="Text Placeholder 2">
            <a:extLst>
              <a:ext uri="{FF2B5EF4-FFF2-40B4-BE49-F238E27FC236}">
                <a16:creationId xmlns:a16="http://schemas.microsoft.com/office/drawing/2014/main" id="{82C65BED-B844-BC56-7CC0-57C53F01D02D}"/>
              </a:ext>
            </a:extLst>
          </p:cNvPr>
          <p:cNvSpPr txBox="1">
            <a:spLocks noGrp="1"/>
          </p:cNvSpPr>
          <p:nvPr>
            <p:ph type="body" idx="4294967295"/>
          </p:nvPr>
        </p:nvSpPr>
        <p:spPr>
          <a:xfrm>
            <a:off x="3578303" y="5084521"/>
            <a:ext cx="2330814" cy="343064"/>
          </a:xfrm>
        </p:spPr>
        <p:txBody>
          <a:bodyPr anchor="ctr" anchorCtr="1">
            <a:noAutofit/>
          </a:bodyPr>
          <a:lstStyle>
            <a:lvl1pPr marL="0" indent="0" algn="ctr">
              <a:buNone/>
              <a:defRPr sz="1400" spc="150"/>
            </a:lvl1pPr>
          </a:lstStyle>
          <a:p>
            <a:pPr lvl="0"/>
            <a:r>
              <a:rPr lang="en-US"/>
              <a:t>CLICK TO EDIT</a:t>
            </a:r>
          </a:p>
        </p:txBody>
      </p:sp>
      <p:sp>
        <p:nvSpPr>
          <p:cNvPr id="8" name="Text Placeholder 2">
            <a:extLst>
              <a:ext uri="{FF2B5EF4-FFF2-40B4-BE49-F238E27FC236}">
                <a16:creationId xmlns:a16="http://schemas.microsoft.com/office/drawing/2014/main" id="{DE626C4C-A156-7B7E-6F49-1DFD5CDDEDE1}"/>
              </a:ext>
            </a:extLst>
          </p:cNvPr>
          <p:cNvSpPr txBox="1">
            <a:spLocks noGrp="1"/>
          </p:cNvSpPr>
          <p:nvPr>
            <p:ph type="body" idx="4294967295"/>
          </p:nvPr>
        </p:nvSpPr>
        <p:spPr>
          <a:xfrm>
            <a:off x="3836913" y="5478792"/>
            <a:ext cx="1855948" cy="343064"/>
          </a:xfrm>
        </p:spPr>
        <p:txBody>
          <a:bodyPr anchorCtr="1">
            <a:noAutofit/>
          </a:bodyPr>
          <a:lstStyle>
            <a:lvl1pPr marL="0" indent="0" algn="ctr">
              <a:buNone/>
              <a:defRPr sz="1000" spc="150"/>
            </a:lvl1pPr>
          </a:lstStyle>
          <a:p>
            <a:pPr lvl="0"/>
            <a:r>
              <a:rPr lang="en-US"/>
              <a:t>CLICK TO EDIT</a:t>
            </a:r>
          </a:p>
        </p:txBody>
      </p:sp>
      <p:sp>
        <p:nvSpPr>
          <p:cNvPr id="9" name="Picture Placeholder 10">
            <a:extLst>
              <a:ext uri="{FF2B5EF4-FFF2-40B4-BE49-F238E27FC236}">
                <a16:creationId xmlns:a16="http://schemas.microsoft.com/office/drawing/2014/main" id="{D3CA044F-DC56-9FAA-8571-C68522531433}"/>
              </a:ext>
            </a:extLst>
          </p:cNvPr>
          <p:cNvSpPr txBox="1">
            <a:spLocks noGrp="1"/>
          </p:cNvSpPr>
          <p:nvPr>
            <p:ph type="pic" idx="4294967295"/>
          </p:nvPr>
        </p:nvSpPr>
        <p:spPr>
          <a:xfrm>
            <a:off x="6327574" y="2886074"/>
            <a:ext cx="1845515" cy="1845515"/>
          </a:xfrm>
          <a:solidFill>
            <a:srgbClr val="F2F2F2"/>
          </a:solidFill>
        </p:spPr>
        <p:txBody>
          <a:bodyPr/>
          <a:lstStyle>
            <a:lvl1pPr marL="685800" lvl="1">
              <a:spcBef>
                <a:spcPts val="500"/>
              </a:spcBef>
              <a:defRPr sz="2400"/>
            </a:lvl1pPr>
          </a:lstStyle>
          <a:p>
            <a:pPr lvl="1"/>
            <a:r>
              <a:rPr lang="en-US"/>
              <a:t>Click icon to add picture</a:t>
            </a:r>
          </a:p>
        </p:txBody>
      </p:sp>
      <p:sp>
        <p:nvSpPr>
          <p:cNvPr id="10" name="Text Placeholder 2">
            <a:extLst>
              <a:ext uri="{FF2B5EF4-FFF2-40B4-BE49-F238E27FC236}">
                <a16:creationId xmlns:a16="http://schemas.microsoft.com/office/drawing/2014/main" id="{4C90092B-7119-29C8-EC6E-8143E542351A}"/>
              </a:ext>
            </a:extLst>
          </p:cNvPr>
          <p:cNvSpPr txBox="1">
            <a:spLocks noGrp="1"/>
          </p:cNvSpPr>
          <p:nvPr>
            <p:ph type="body" idx="4294967295"/>
          </p:nvPr>
        </p:nvSpPr>
        <p:spPr>
          <a:xfrm>
            <a:off x="6068964" y="5084521"/>
            <a:ext cx="2317711" cy="343064"/>
          </a:xfrm>
        </p:spPr>
        <p:txBody>
          <a:bodyPr anchor="ctr" anchorCtr="1">
            <a:noAutofit/>
          </a:bodyPr>
          <a:lstStyle>
            <a:lvl1pPr marL="0" indent="0" algn="ctr">
              <a:buNone/>
              <a:defRPr sz="1400" spc="150"/>
            </a:lvl1pPr>
          </a:lstStyle>
          <a:p>
            <a:pPr lvl="0"/>
            <a:r>
              <a:rPr lang="en-US"/>
              <a:t>CLICK TO EDIT</a:t>
            </a:r>
          </a:p>
        </p:txBody>
      </p:sp>
      <p:sp>
        <p:nvSpPr>
          <p:cNvPr id="11" name="Text Placeholder 2">
            <a:extLst>
              <a:ext uri="{FF2B5EF4-FFF2-40B4-BE49-F238E27FC236}">
                <a16:creationId xmlns:a16="http://schemas.microsoft.com/office/drawing/2014/main" id="{BCAFC1B6-A11D-2D70-02B0-D2B4F181F42F}"/>
              </a:ext>
            </a:extLst>
          </p:cNvPr>
          <p:cNvSpPr txBox="1">
            <a:spLocks noGrp="1"/>
          </p:cNvSpPr>
          <p:nvPr>
            <p:ph type="body" idx="4294967295"/>
          </p:nvPr>
        </p:nvSpPr>
        <p:spPr>
          <a:xfrm>
            <a:off x="6327574" y="5478792"/>
            <a:ext cx="1845515" cy="343064"/>
          </a:xfrm>
        </p:spPr>
        <p:txBody>
          <a:bodyPr anchorCtr="1">
            <a:noAutofit/>
          </a:bodyPr>
          <a:lstStyle>
            <a:lvl1pPr marL="0" indent="0" algn="ctr">
              <a:buNone/>
              <a:defRPr sz="1000" spc="150"/>
            </a:lvl1pPr>
          </a:lstStyle>
          <a:p>
            <a:pPr lvl="0"/>
            <a:r>
              <a:rPr lang="en-US"/>
              <a:t>CLICK TO EDIT</a:t>
            </a:r>
          </a:p>
        </p:txBody>
      </p:sp>
      <p:sp>
        <p:nvSpPr>
          <p:cNvPr id="12" name="Picture Placeholder 10">
            <a:extLst>
              <a:ext uri="{FF2B5EF4-FFF2-40B4-BE49-F238E27FC236}">
                <a16:creationId xmlns:a16="http://schemas.microsoft.com/office/drawing/2014/main" id="{D702D8D2-B007-25F3-9DAB-901B7662FD45}"/>
              </a:ext>
            </a:extLst>
          </p:cNvPr>
          <p:cNvSpPr txBox="1">
            <a:spLocks noGrp="1"/>
          </p:cNvSpPr>
          <p:nvPr>
            <p:ph type="pic" idx="4294967295"/>
          </p:nvPr>
        </p:nvSpPr>
        <p:spPr>
          <a:xfrm>
            <a:off x="8747461" y="2886074"/>
            <a:ext cx="1845515" cy="1845515"/>
          </a:xfrm>
          <a:solidFill>
            <a:srgbClr val="F2F2F2"/>
          </a:solidFill>
        </p:spPr>
        <p:txBody>
          <a:bodyPr/>
          <a:lstStyle>
            <a:lvl1pPr>
              <a:defRPr/>
            </a:lvl1pPr>
          </a:lstStyle>
          <a:p>
            <a:pPr lvl="0"/>
            <a:r>
              <a:rPr lang="en-US"/>
              <a:t>Click icon to add picture</a:t>
            </a:r>
          </a:p>
        </p:txBody>
      </p:sp>
      <p:sp>
        <p:nvSpPr>
          <p:cNvPr id="13" name="Text Placeholder 2">
            <a:extLst>
              <a:ext uri="{FF2B5EF4-FFF2-40B4-BE49-F238E27FC236}">
                <a16:creationId xmlns:a16="http://schemas.microsoft.com/office/drawing/2014/main" id="{35592C9E-76C4-3A37-469D-9CA3C1A7DAB3}"/>
              </a:ext>
            </a:extLst>
          </p:cNvPr>
          <p:cNvSpPr txBox="1">
            <a:spLocks noGrp="1"/>
          </p:cNvSpPr>
          <p:nvPr>
            <p:ph type="body" idx="4294967295"/>
          </p:nvPr>
        </p:nvSpPr>
        <p:spPr>
          <a:xfrm>
            <a:off x="8488841" y="5084521"/>
            <a:ext cx="2317702" cy="343064"/>
          </a:xfrm>
        </p:spPr>
        <p:txBody>
          <a:bodyPr anchor="ctr" anchorCtr="1">
            <a:noAutofit/>
          </a:bodyPr>
          <a:lstStyle>
            <a:lvl1pPr marL="0" indent="0" algn="ctr">
              <a:buNone/>
              <a:defRPr sz="1400" spc="150"/>
            </a:lvl1pPr>
          </a:lstStyle>
          <a:p>
            <a:pPr lvl="0"/>
            <a:r>
              <a:rPr lang="en-US"/>
              <a:t>CLICK TO EDIT</a:t>
            </a:r>
          </a:p>
        </p:txBody>
      </p:sp>
      <p:sp>
        <p:nvSpPr>
          <p:cNvPr id="14" name="Text Placeholder 2">
            <a:extLst>
              <a:ext uri="{FF2B5EF4-FFF2-40B4-BE49-F238E27FC236}">
                <a16:creationId xmlns:a16="http://schemas.microsoft.com/office/drawing/2014/main" id="{DA3C53C7-DE04-03AD-BC08-41C58BEC633E}"/>
              </a:ext>
            </a:extLst>
          </p:cNvPr>
          <p:cNvSpPr txBox="1">
            <a:spLocks noGrp="1"/>
          </p:cNvSpPr>
          <p:nvPr>
            <p:ph type="body" idx="4294967295"/>
          </p:nvPr>
        </p:nvSpPr>
        <p:spPr>
          <a:xfrm>
            <a:off x="8747461" y="5464116"/>
            <a:ext cx="1845506" cy="343064"/>
          </a:xfrm>
        </p:spPr>
        <p:txBody>
          <a:bodyPr anchorCtr="1">
            <a:noAutofit/>
          </a:bodyPr>
          <a:lstStyle>
            <a:lvl1pPr marL="0" indent="0" algn="ctr">
              <a:buNone/>
              <a:defRPr sz="1000" spc="150"/>
            </a:lvl1pPr>
          </a:lstStyle>
          <a:p>
            <a:pPr lvl="0"/>
            <a:r>
              <a:rPr lang="en-US"/>
              <a:t>CLICK TO EDIT</a:t>
            </a:r>
          </a:p>
        </p:txBody>
      </p:sp>
      <p:sp>
        <p:nvSpPr>
          <p:cNvPr id="15" name="Date Placeholder 6">
            <a:extLst>
              <a:ext uri="{FF2B5EF4-FFF2-40B4-BE49-F238E27FC236}">
                <a16:creationId xmlns:a16="http://schemas.microsoft.com/office/drawing/2014/main" id="{7EE9005C-8D84-9605-4175-DDD6482078C0}"/>
              </a:ext>
            </a:extLst>
          </p:cNvPr>
          <p:cNvSpPr txBox="1">
            <a:spLocks noGrp="1"/>
          </p:cNvSpPr>
          <p:nvPr>
            <p:ph type="dt" sz="half" idx="7"/>
          </p:nvPr>
        </p:nvSpPr>
        <p:spPr/>
        <p:txBody>
          <a:bodyPr/>
          <a:lstStyle>
            <a:lvl1pPr>
              <a:defRPr sz="900"/>
            </a:lvl1pPr>
          </a:lstStyle>
          <a:p>
            <a:pPr lvl="0"/>
            <a:r>
              <a:rPr lang="en-US"/>
              <a:t>20XX</a:t>
            </a:r>
          </a:p>
        </p:txBody>
      </p:sp>
      <p:sp>
        <p:nvSpPr>
          <p:cNvPr id="16" name="Footer Placeholder 7">
            <a:extLst>
              <a:ext uri="{FF2B5EF4-FFF2-40B4-BE49-F238E27FC236}">
                <a16:creationId xmlns:a16="http://schemas.microsoft.com/office/drawing/2014/main" id="{84B26712-BFAA-1773-AA4D-EBC153073DD9}"/>
              </a:ext>
            </a:extLst>
          </p:cNvPr>
          <p:cNvSpPr txBox="1">
            <a:spLocks noGrp="1"/>
          </p:cNvSpPr>
          <p:nvPr>
            <p:ph type="ftr" sz="quarter" idx="9"/>
          </p:nvPr>
        </p:nvSpPr>
        <p:spPr/>
        <p:txBody>
          <a:bodyPr/>
          <a:lstStyle>
            <a:lvl1pPr>
              <a:defRPr sz="900"/>
            </a:lvl1pPr>
          </a:lstStyle>
          <a:p>
            <a:pPr lvl="0"/>
            <a:r>
              <a:rPr lang="en-US"/>
              <a:t>PRESENTATION TITLE</a:t>
            </a:r>
          </a:p>
        </p:txBody>
      </p:sp>
      <p:sp>
        <p:nvSpPr>
          <p:cNvPr id="17" name="Slide Number Placeholder 8">
            <a:extLst>
              <a:ext uri="{FF2B5EF4-FFF2-40B4-BE49-F238E27FC236}">
                <a16:creationId xmlns:a16="http://schemas.microsoft.com/office/drawing/2014/main" id="{5D73F0C3-B23F-4C18-9D85-39EAF39BCDFE}"/>
              </a:ext>
            </a:extLst>
          </p:cNvPr>
          <p:cNvSpPr txBox="1">
            <a:spLocks noGrp="1"/>
          </p:cNvSpPr>
          <p:nvPr>
            <p:ph type="sldNum" sz="quarter" idx="8"/>
          </p:nvPr>
        </p:nvSpPr>
        <p:spPr/>
        <p:txBody>
          <a:bodyPr/>
          <a:lstStyle>
            <a:lvl1pPr>
              <a:defRPr sz="900"/>
            </a:lvl1pPr>
          </a:lstStyle>
          <a:p>
            <a:pPr lvl="0"/>
            <a:fld id="{1229501C-CF50-4EF6-BE00-F2F0CA16D702}" type="slidenum">
              <a:t>‹#›</a:t>
            </a:fld>
            <a:endParaRPr lang="en-US"/>
          </a:p>
        </p:txBody>
      </p:sp>
      <p:grpSp>
        <p:nvGrpSpPr>
          <p:cNvPr id="18" name="Group 3">
            <a:extLst>
              <a:ext uri="{FF2B5EF4-FFF2-40B4-BE49-F238E27FC236}">
                <a16:creationId xmlns:a16="http://schemas.microsoft.com/office/drawing/2014/main" id="{3D5689C9-421E-B78D-A43C-F5605FD89557}"/>
              </a:ext>
            </a:extLst>
          </p:cNvPr>
          <p:cNvGrpSpPr/>
          <p:nvPr/>
        </p:nvGrpSpPr>
        <p:grpSpPr>
          <a:xfrm>
            <a:off x="7334246" y="0"/>
            <a:ext cx="4857750" cy="1724028"/>
            <a:chOff x="7334246" y="0"/>
            <a:chExt cx="4857750" cy="1724028"/>
          </a:xfrm>
        </p:grpSpPr>
        <p:cxnSp>
          <p:nvCxnSpPr>
            <p:cNvPr id="19" name="Straight Connector 9">
              <a:extLst>
                <a:ext uri="{FF2B5EF4-FFF2-40B4-BE49-F238E27FC236}">
                  <a16:creationId xmlns:a16="http://schemas.microsoft.com/office/drawing/2014/main" id="{95850AAD-97C3-8279-5FA2-E14D181380C5}"/>
                </a:ext>
              </a:extLst>
            </p:cNvPr>
            <p:cNvCxnSpPr/>
            <p:nvPr/>
          </p:nvCxnSpPr>
          <p:spPr>
            <a:xfrm flipH="1" flipV="1">
              <a:off x="7334246" y="0"/>
              <a:ext cx="4857750" cy="761996"/>
            </a:xfrm>
            <a:prstGeom prst="straightConnector1">
              <a:avLst/>
            </a:prstGeom>
            <a:noFill/>
            <a:ln w="6345" cap="flat">
              <a:solidFill>
                <a:srgbClr val="000000"/>
              </a:solidFill>
              <a:prstDash val="solid"/>
              <a:miter/>
            </a:ln>
          </p:spPr>
        </p:cxnSp>
        <p:cxnSp>
          <p:nvCxnSpPr>
            <p:cNvPr id="20" name="Straight Connector 14">
              <a:extLst>
                <a:ext uri="{FF2B5EF4-FFF2-40B4-BE49-F238E27FC236}">
                  <a16:creationId xmlns:a16="http://schemas.microsoft.com/office/drawing/2014/main" id="{2C600ABD-A756-AFFE-37D1-6DE95A2423D5}"/>
                </a:ext>
              </a:extLst>
            </p:cNvPr>
            <p:cNvCxnSpPr/>
            <p:nvPr/>
          </p:nvCxnSpPr>
          <p:spPr>
            <a:xfrm>
              <a:off x="11487150" y="0"/>
              <a:ext cx="704846" cy="1724028"/>
            </a:xfrm>
            <a:prstGeom prst="straightConnector1">
              <a:avLst/>
            </a:prstGeom>
            <a:noFill/>
            <a:ln w="6345" cap="flat">
              <a:solidFill>
                <a:srgbClr val="000000"/>
              </a:solidFill>
              <a:prstDash val="solid"/>
              <a:miter/>
            </a:ln>
          </p:spPr>
        </p:cxnSp>
      </p:grpSp>
    </p:spTree>
    <p:extLst>
      <p:ext uri="{BB962C8B-B14F-4D97-AF65-F5344CB8AC3E}">
        <p14:creationId xmlns:p14="http://schemas.microsoft.com/office/powerpoint/2010/main" val="27607289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Slide 8 People">
    <p:bg>
      <p:bgPr>
        <a:solidFill>
          <a:srgbClr val="000000"/>
        </a:solidFill>
        <a:effectLst/>
      </p:bgPr>
    </p:bg>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27FF9C15-FEA0-6187-B628-FF781627DDE5}"/>
              </a:ext>
            </a:extLst>
          </p:cNvPr>
          <p:cNvGrpSpPr/>
          <p:nvPr/>
        </p:nvGrpSpPr>
        <p:grpSpPr>
          <a:xfrm>
            <a:off x="0" y="473951"/>
            <a:ext cx="12191996" cy="5621338"/>
            <a:chOff x="0" y="473951"/>
            <a:chExt cx="12191996" cy="5621338"/>
          </a:xfrm>
        </p:grpSpPr>
        <p:pic>
          <p:nvPicPr>
            <p:cNvPr id="3" name="Graphic 12">
              <a:extLst>
                <a:ext uri="{FF2B5EF4-FFF2-40B4-BE49-F238E27FC236}">
                  <a16:creationId xmlns:a16="http://schemas.microsoft.com/office/drawing/2014/main" id="{9D8345FB-1EE6-FE1D-E808-B8A377A206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1"/>
              <a:ext cx="2057400" cy="1647821"/>
            </a:xfrm>
            <a:prstGeom prst="rect">
              <a:avLst/>
            </a:prstGeom>
            <a:noFill/>
            <a:ln cap="flat">
              <a:noFill/>
            </a:ln>
          </p:spPr>
        </p:pic>
        <p:pic>
          <p:nvPicPr>
            <p:cNvPr id="4" name="Graphic 13">
              <a:extLst>
                <a:ext uri="{FF2B5EF4-FFF2-40B4-BE49-F238E27FC236}">
                  <a16:creationId xmlns:a16="http://schemas.microsoft.com/office/drawing/2014/main" id="{4D315B72-8493-A7C7-4BB0-2B348B462F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8996" y="5180889"/>
              <a:ext cx="1143000" cy="914400"/>
            </a:xfrm>
            <a:prstGeom prst="rect">
              <a:avLst/>
            </a:prstGeom>
            <a:noFill/>
            <a:ln cap="flat">
              <a:noFill/>
            </a:ln>
          </p:spPr>
        </p:pic>
      </p:grpSp>
      <p:sp>
        <p:nvSpPr>
          <p:cNvPr id="5" name="Title 1">
            <a:extLst>
              <a:ext uri="{FF2B5EF4-FFF2-40B4-BE49-F238E27FC236}">
                <a16:creationId xmlns:a16="http://schemas.microsoft.com/office/drawing/2014/main" id="{C464820C-60BB-CB06-482C-349834AD5C31}"/>
              </a:ext>
            </a:extLst>
          </p:cNvPr>
          <p:cNvSpPr txBox="1">
            <a:spLocks noGrp="1"/>
          </p:cNvSpPr>
          <p:nvPr>
            <p:ph type="title"/>
          </p:nvPr>
        </p:nvSpPr>
        <p:spPr>
          <a:xfrm>
            <a:off x="1885154" y="892180"/>
            <a:ext cx="8421688" cy="1325559"/>
          </a:xfrm>
        </p:spPr>
        <p:txBody>
          <a:bodyPr anchorCtr="1"/>
          <a:lstStyle>
            <a:lvl1pPr algn="ctr">
              <a:defRPr sz="2800" spc="150">
                <a:solidFill>
                  <a:srgbClr val="FFFFFF"/>
                </a:solidFill>
              </a:defRPr>
            </a:lvl1pPr>
          </a:lstStyle>
          <a:p>
            <a:pPr lvl="0"/>
            <a:r>
              <a:rPr lang="en-US"/>
              <a:t>CLICK TO EDIT MASTER TITLE STYLE</a:t>
            </a:r>
          </a:p>
        </p:txBody>
      </p:sp>
      <p:sp>
        <p:nvSpPr>
          <p:cNvPr id="6" name="Picture Placeholder 10">
            <a:extLst>
              <a:ext uri="{FF2B5EF4-FFF2-40B4-BE49-F238E27FC236}">
                <a16:creationId xmlns:a16="http://schemas.microsoft.com/office/drawing/2014/main" id="{BB59131A-6713-B470-AD17-A2C585ADC112}"/>
              </a:ext>
            </a:extLst>
          </p:cNvPr>
          <p:cNvSpPr txBox="1">
            <a:spLocks noGrp="1"/>
          </p:cNvSpPr>
          <p:nvPr>
            <p:ph type="pic" idx="4294967295"/>
          </p:nvPr>
        </p:nvSpPr>
        <p:spPr>
          <a:xfrm>
            <a:off x="1877171" y="2428874"/>
            <a:ext cx="1066803" cy="1066803"/>
          </a:xfrm>
          <a:solidFill>
            <a:srgbClr val="FFFFFF"/>
          </a:solidFill>
        </p:spPr>
        <p:txBody>
          <a:bodyPr/>
          <a:lstStyle>
            <a:lvl1pPr marL="0" indent="0">
              <a:lnSpc>
                <a:spcPct val="100000"/>
              </a:lnSpc>
              <a:buNone/>
              <a:defRPr sz="900"/>
            </a:lvl1pPr>
          </a:lstStyle>
          <a:p>
            <a:pPr lvl="0"/>
            <a:r>
              <a:rPr lang="en-US"/>
              <a:t>Click icon to add picture</a:t>
            </a:r>
          </a:p>
        </p:txBody>
      </p:sp>
      <p:sp>
        <p:nvSpPr>
          <p:cNvPr id="7" name="Text Placeholder 2">
            <a:extLst>
              <a:ext uri="{FF2B5EF4-FFF2-40B4-BE49-F238E27FC236}">
                <a16:creationId xmlns:a16="http://schemas.microsoft.com/office/drawing/2014/main" id="{208E3B4D-4DF7-C06B-630A-A83DB7C989BC}"/>
              </a:ext>
            </a:extLst>
          </p:cNvPr>
          <p:cNvSpPr txBox="1">
            <a:spLocks noGrp="1"/>
          </p:cNvSpPr>
          <p:nvPr>
            <p:ph type="body" idx="4294967295"/>
          </p:nvPr>
        </p:nvSpPr>
        <p:spPr>
          <a:xfrm>
            <a:off x="1500164" y="3654381"/>
            <a:ext cx="1828800" cy="343064"/>
          </a:xfrm>
        </p:spPr>
        <p:txBody>
          <a:bodyPr anchorCtr="1">
            <a:noAutofit/>
          </a:bodyPr>
          <a:lstStyle>
            <a:lvl1pPr marL="0" indent="0" algn="ctr">
              <a:buNone/>
              <a:defRPr sz="1050" spc="150">
                <a:solidFill>
                  <a:srgbClr val="FFFFFF"/>
                </a:solidFill>
              </a:defRPr>
            </a:lvl1pPr>
          </a:lstStyle>
          <a:p>
            <a:pPr lvl="0"/>
            <a:r>
              <a:rPr lang="en-US"/>
              <a:t>CLICK TO EDIT</a:t>
            </a:r>
          </a:p>
        </p:txBody>
      </p:sp>
      <p:sp>
        <p:nvSpPr>
          <p:cNvPr id="8" name="Text Placeholder 2">
            <a:extLst>
              <a:ext uri="{FF2B5EF4-FFF2-40B4-BE49-F238E27FC236}">
                <a16:creationId xmlns:a16="http://schemas.microsoft.com/office/drawing/2014/main" id="{E47D25F5-78BE-96E8-8A71-8B54CFDE37FD}"/>
              </a:ext>
            </a:extLst>
          </p:cNvPr>
          <p:cNvSpPr txBox="1">
            <a:spLocks noGrp="1"/>
          </p:cNvSpPr>
          <p:nvPr>
            <p:ph type="body" idx="4294967295"/>
          </p:nvPr>
        </p:nvSpPr>
        <p:spPr>
          <a:xfrm>
            <a:off x="1500164" y="3809747"/>
            <a:ext cx="1828800" cy="343064"/>
          </a:xfrm>
        </p:spPr>
        <p:txBody>
          <a:bodyPr anchor="ctr" anchorCtr="1">
            <a:noAutofit/>
          </a:bodyPr>
          <a:lstStyle>
            <a:lvl1pPr marL="0" indent="0" algn="ctr">
              <a:buNone/>
              <a:defRPr sz="900" spc="150">
                <a:solidFill>
                  <a:srgbClr val="E9E6DF"/>
                </a:solidFill>
              </a:defRPr>
            </a:lvl1pPr>
          </a:lstStyle>
          <a:p>
            <a:pPr lvl="0"/>
            <a:r>
              <a:rPr lang="en-US"/>
              <a:t>CLICK TO EDIT</a:t>
            </a:r>
          </a:p>
        </p:txBody>
      </p:sp>
      <p:sp>
        <p:nvSpPr>
          <p:cNvPr id="9" name="Picture Placeholder 10">
            <a:extLst>
              <a:ext uri="{FF2B5EF4-FFF2-40B4-BE49-F238E27FC236}">
                <a16:creationId xmlns:a16="http://schemas.microsoft.com/office/drawing/2014/main" id="{B998C7DC-79E6-3BD6-C54D-364B4070EB5C}"/>
              </a:ext>
            </a:extLst>
          </p:cNvPr>
          <p:cNvSpPr txBox="1">
            <a:spLocks noGrp="1"/>
          </p:cNvSpPr>
          <p:nvPr>
            <p:ph type="pic" idx="4294967295"/>
          </p:nvPr>
        </p:nvSpPr>
        <p:spPr>
          <a:xfrm>
            <a:off x="4226274" y="2428874"/>
            <a:ext cx="1066803" cy="1066803"/>
          </a:xfrm>
          <a:solidFill>
            <a:srgbClr val="FFFFFF"/>
          </a:solidFill>
        </p:spPr>
        <p:txBody>
          <a:bodyPr/>
          <a:lstStyle>
            <a:lvl1pPr marL="0" indent="0">
              <a:lnSpc>
                <a:spcPct val="100000"/>
              </a:lnSpc>
              <a:buNone/>
              <a:defRPr sz="900"/>
            </a:lvl1pPr>
          </a:lstStyle>
          <a:p>
            <a:pPr lvl="0"/>
            <a:r>
              <a:rPr lang="en-US"/>
              <a:t>Click icon to add picture</a:t>
            </a:r>
          </a:p>
        </p:txBody>
      </p:sp>
      <p:sp>
        <p:nvSpPr>
          <p:cNvPr id="10" name="Text Placeholder 2">
            <a:extLst>
              <a:ext uri="{FF2B5EF4-FFF2-40B4-BE49-F238E27FC236}">
                <a16:creationId xmlns:a16="http://schemas.microsoft.com/office/drawing/2014/main" id="{0B33FA61-E688-0B58-EFE8-DCD78C89A559}"/>
              </a:ext>
            </a:extLst>
          </p:cNvPr>
          <p:cNvSpPr txBox="1">
            <a:spLocks noGrp="1"/>
          </p:cNvSpPr>
          <p:nvPr>
            <p:ph type="body" idx="4294967295"/>
          </p:nvPr>
        </p:nvSpPr>
        <p:spPr>
          <a:xfrm>
            <a:off x="3849258" y="3654381"/>
            <a:ext cx="1828800" cy="343064"/>
          </a:xfrm>
        </p:spPr>
        <p:txBody>
          <a:bodyPr anchorCtr="1">
            <a:noAutofit/>
          </a:bodyPr>
          <a:lstStyle>
            <a:lvl1pPr marL="0" indent="0" algn="ctr">
              <a:buNone/>
              <a:defRPr sz="1050" spc="150">
                <a:solidFill>
                  <a:srgbClr val="FFFFFF"/>
                </a:solidFill>
              </a:defRPr>
            </a:lvl1pPr>
          </a:lstStyle>
          <a:p>
            <a:pPr lvl="0"/>
            <a:r>
              <a:rPr lang="en-US"/>
              <a:t>CLICK TO EDIT</a:t>
            </a:r>
          </a:p>
        </p:txBody>
      </p:sp>
      <p:sp>
        <p:nvSpPr>
          <p:cNvPr id="11" name="Text Placeholder 2">
            <a:extLst>
              <a:ext uri="{FF2B5EF4-FFF2-40B4-BE49-F238E27FC236}">
                <a16:creationId xmlns:a16="http://schemas.microsoft.com/office/drawing/2014/main" id="{F829A367-F584-B3CE-68D4-F4ACCC2943A6}"/>
              </a:ext>
            </a:extLst>
          </p:cNvPr>
          <p:cNvSpPr txBox="1">
            <a:spLocks noGrp="1"/>
          </p:cNvSpPr>
          <p:nvPr>
            <p:ph type="body" idx="4294967295"/>
          </p:nvPr>
        </p:nvSpPr>
        <p:spPr>
          <a:xfrm>
            <a:off x="3849258" y="3809747"/>
            <a:ext cx="1828800" cy="343064"/>
          </a:xfrm>
        </p:spPr>
        <p:txBody>
          <a:bodyPr anchor="ctr" anchorCtr="1">
            <a:noAutofit/>
          </a:bodyPr>
          <a:lstStyle>
            <a:lvl1pPr marL="0" indent="0" algn="ctr">
              <a:buNone/>
              <a:defRPr sz="900" spc="150">
                <a:solidFill>
                  <a:srgbClr val="E9E6DF"/>
                </a:solidFill>
              </a:defRPr>
            </a:lvl1pPr>
          </a:lstStyle>
          <a:p>
            <a:pPr lvl="0"/>
            <a:r>
              <a:rPr lang="en-US"/>
              <a:t>CLICK TO EDIT</a:t>
            </a:r>
          </a:p>
        </p:txBody>
      </p:sp>
      <p:sp>
        <p:nvSpPr>
          <p:cNvPr id="12" name="Picture Placeholder 10">
            <a:extLst>
              <a:ext uri="{FF2B5EF4-FFF2-40B4-BE49-F238E27FC236}">
                <a16:creationId xmlns:a16="http://schemas.microsoft.com/office/drawing/2014/main" id="{A17792BB-BD38-6331-56F5-71704CF796EB}"/>
              </a:ext>
            </a:extLst>
          </p:cNvPr>
          <p:cNvSpPr txBox="1">
            <a:spLocks noGrp="1"/>
          </p:cNvSpPr>
          <p:nvPr>
            <p:ph type="pic" idx="4294967295"/>
          </p:nvPr>
        </p:nvSpPr>
        <p:spPr>
          <a:xfrm>
            <a:off x="6655588" y="2428874"/>
            <a:ext cx="1066803" cy="1066803"/>
          </a:xfrm>
          <a:solidFill>
            <a:srgbClr val="FFFFFF"/>
          </a:solidFill>
        </p:spPr>
        <p:txBody>
          <a:bodyPr/>
          <a:lstStyle>
            <a:lvl1pPr marL="0" indent="0">
              <a:lnSpc>
                <a:spcPct val="100000"/>
              </a:lnSpc>
              <a:buNone/>
              <a:defRPr sz="900"/>
            </a:lvl1pPr>
          </a:lstStyle>
          <a:p>
            <a:pPr lvl="0"/>
            <a:r>
              <a:rPr lang="en-US"/>
              <a:t>Click icon to add picture</a:t>
            </a:r>
          </a:p>
        </p:txBody>
      </p:sp>
      <p:sp>
        <p:nvSpPr>
          <p:cNvPr id="13" name="Text Placeholder 2">
            <a:extLst>
              <a:ext uri="{FF2B5EF4-FFF2-40B4-BE49-F238E27FC236}">
                <a16:creationId xmlns:a16="http://schemas.microsoft.com/office/drawing/2014/main" id="{BD07BA2F-785B-DFE8-2482-D172A7DAB67C}"/>
              </a:ext>
            </a:extLst>
          </p:cNvPr>
          <p:cNvSpPr txBox="1">
            <a:spLocks noGrp="1"/>
          </p:cNvSpPr>
          <p:nvPr>
            <p:ph type="body" idx="4294967295"/>
          </p:nvPr>
        </p:nvSpPr>
        <p:spPr>
          <a:xfrm>
            <a:off x="6198351" y="3654381"/>
            <a:ext cx="2105131" cy="343064"/>
          </a:xfrm>
        </p:spPr>
        <p:txBody>
          <a:bodyPr anchorCtr="1">
            <a:noAutofit/>
          </a:bodyPr>
          <a:lstStyle>
            <a:lvl1pPr marL="0" indent="0" algn="ctr">
              <a:buNone/>
              <a:defRPr sz="1050" spc="150">
                <a:solidFill>
                  <a:srgbClr val="FFFFFF"/>
                </a:solidFill>
              </a:defRPr>
            </a:lvl1pPr>
          </a:lstStyle>
          <a:p>
            <a:pPr lvl="0"/>
            <a:r>
              <a:rPr lang="en-US"/>
              <a:t>CLICK TO EDIT</a:t>
            </a:r>
          </a:p>
        </p:txBody>
      </p:sp>
      <p:sp>
        <p:nvSpPr>
          <p:cNvPr id="14" name="Text Placeholder 2">
            <a:extLst>
              <a:ext uri="{FF2B5EF4-FFF2-40B4-BE49-F238E27FC236}">
                <a16:creationId xmlns:a16="http://schemas.microsoft.com/office/drawing/2014/main" id="{6504AD93-550B-B1E7-F476-66247D34615D}"/>
              </a:ext>
            </a:extLst>
          </p:cNvPr>
          <p:cNvSpPr txBox="1">
            <a:spLocks noGrp="1"/>
          </p:cNvSpPr>
          <p:nvPr>
            <p:ph type="body" idx="4294967295"/>
          </p:nvPr>
        </p:nvSpPr>
        <p:spPr>
          <a:xfrm>
            <a:off x="6096003" y="3809747"/>
            <a:ext cx="2299853" cy="343064"/>
          </a:xfrm>
        </p:spPr>
        <p:txBody>
          <a:bodyPr anchor="ctr" anchorCtr="1">
            <a:noAutofit/>
          </a:bodyPr>
          <a:lstStyle>
            <a:lvl1pPr marL="0" indent="0" algn="ctr">
              <a:buNone/>
              <a:defRPr sz="900" spc="150">
                <a:solidFill>
                  <a:srgbClr val="E9E6DF"/>
                </a:solidFill>
              </a:defRPr>
            </a:lvl1pPr>
          </a:lstStyle>
          <a:p>
            <a:pPr lvl="0"/>
            <a:r>
              <a:rPr lang="en-US"/>
              <a:t>CLICK TO EDIT</a:t>
            </a:r>
          </a:p>
        </p:txBody>
      </p:sp>
      <p:sp>
        <p:nvSpPr>
          <p:cNvPr id="15" name="Picture Placeholder 10">
            <a:extLst>
              <a:ext uri="{FF2B5EF4-FFF2-40B4-BE49-F238E27FC236}">
                <a16:creationId xmlns:a16="http://schemas.microsoft.com/office/drawing/2014/main" id="{82400DCC-29A8-7825-5294-E21D3BCDE2D4}"/>
              </a:ext>
            </a:extLst>
          </p:cNvPr>
          <p:cNvSpPr txBox="1">
            <a:spLocks noGrp="1"/>
          </p:cNvSpPr>
          <p:nvPr>
            <p:ph type="pic" idx="4294967295"/>
          </p:nvPr>
        </p:nvSpPr>
        <p:spPr>
          <a:xfrm>
            <a:off x="9136812" y="2428874"/>
            <a:ext cx="1066803" cy="1066803"/>
          </a:xfrm>
          <a:solidFill>
            <a:srgbClr val="FFFFFF"/>
          </a:solidFill>
        </p:spPr>
        <p:txBody>
          <a:bodyPr/>
          <a:lstStyle>
            <a:lvl1pPr marL="0" indent="0">
              <a:lnSpc>
                <a:spcPct val="100000"/>
              </a:lnSpc>
              <a:buNone/>
              <a:defRPr sz="900"/>
            </a:lvl1pPr>
          </a:lstStyle>
          <a:p>
            <a:pPr lvl="0"/>
            <a:r>
              <a:rPr lang="en-US"/>
              <a:t>Click icon to add picture</a:t>
            </a:r>
          </a:p>
        </p:txBody>
      </p:sp>
      <p:sp>
        <p:nvSpPr>
          <p:cNvPr id="16" name="Text Placeholder 2">
            <a:extLst>
              <a:ext uri="{FF2B5EF4-FFF2-40B4-BE49-F238E27FC236}">
                <a16:creationId xmlns:a16="http://schemas.microsoft.com/office/drawing/2014/main" id="{672EFDDB-09E3-FDBB-20CE-6A7742F13D7E}"/>
              </a:ext>
            </a:extLst>
          </p:cNvPr>
          <p:cNvSpPr txBox="1">
            <a:spLocks noGrp="1"/>
          </p:cNvSpPr>
          <p:nvPr>
            <p:ph type="body" idx="4294967295"/>
          </p:nvPr>
        </p:nvSpPr>
        <p:spPr>
          <a:xfrm>
            <a:off x="8759805" y="3654381"/>
            <a:ext cx="1828800" cy="343064"/>
          </a:xfrm>
        </p:spPr>
        <p:txBody>
          <a:bodyPr anchorCtr="1">
            <a:noAutofit/>
          </a:bodyPr>
          <a:lstStyle>
            <a:lvl1pPr marL="0" indent="0" algn="ctr">
              <a:buNone/>
              <a:defRPr sz="1050" spc="150">
                <a:solidFill>
                  <a:srgbClr val="FFFFFF"/>
                </a:solidFill>
              </a:defRPr>
            </a:lvl1pPr>
          </a:lstStyle>
          <a:p>
            <a:pPr lvl="0"/>
            <a:r>
              <a:rPr lang="en-US"/>
              <a:t>CLICK TO EDIT</a:t>
            </a:r>
          </a:p>
        </p:txBody>
      </p:sp>
      <p:sp>
        <p:nvSpPr>
          <p:cNvPr id="17" name="Text Placeholder 2">
            <a:extLst>
              <a:ext uri="{FF2B5EF4-FFF2-40B4-BE49-F238E27FC236}">
                <a16:creationId xmlns:a16="http://schemas.microsoft.com/office/drawing/2014/main" id="{CD56D060-EC90-D635-6D76-EEDB8D6B2350}"/>
              </a:ext>
            </a:extLst>
          </p:cNvPr>
          <p:cNvSpPr txBox="1">
            <a:spLocks noGrp="1"/>
          </p:cNvSpPr>
          <p:nvPr>
            <p:ph type="body" idx="4294967295"/>
          </p:nvPr>
        </p:nvSpPr>
        <p:spPr>
          <a:xfrm>
            <a:off x="8744480" y="3809747"/>
            <a:ext cx="1844125" cy="343064"/>
          </a:xfrm>
        </p:spPr>
        <p:txBody>
          <a:bodyPr anchor="ctr" anchorCtr="1">
            <a:noAutofit/>
          </a:bodyPr>
          <a:lstStyle>
            <a:lvl1pPr marL="0" indent="0" algn="ctr">
              <a:buNone/>
              <a:defRPr sz="900" spc="150">
                <a:solidFill>
                  <a:srgbClr val="E9E6DF"/>
                </a:solidFill>
              </a:defRPr>
            </a:lvl1pPr>
          </a:lstStyle>
          <a:p>
            <a:pPr lvl="0"/>
            <a:r>
              <a:rPr lang="en-US"/>
              <a:t>CLICK TO EDIT</a:t>
            </a:r>
          </a:p>
        </p:txBody>
      </p:sp>
      <p:sp>
        <p:nvSpPr>
          <p:cNvPr id="18" name="Picture Placeholder 10">
            <a:extLst>
              <a:ext uri="{FF2B5EF4-FFF2-40B4-BE49-F238E27FC236}">
                <a16:creationId xmlns:a16="http://schemas.microsoft.com/office/drawing/2014/main" id="{C21A3437-396D-FB35-50C3-F18854775854}"/>
              </a:ext>
            </a:extLst>
          </p:cNvPr>
          <p:cNvSpPr txBox="1">
            <a:spLocks noGrp="1"/>
          </p:cNvSpPr>
          <p:nvPr>
            <p:ph type="pic" idx="4294967295"/>
          </p:nvPr>
        </p:nvSpPr>
        <p:spPr>
          <a:xfrm>
            <a:off x="1877171" y="4287713"/>
            <a:ext cx="1066803" cy="1066803"/>
          </a:xfrm>
          <a:solidFill>
            <a:srgbClr val="FFFFFF"/>
          </a:solidFill>
        </p:spPr>
        <p:txBody>
          <a:bodyPr/>
          <a:lstStyle>
            <a:lvl1pPr marL="0" indent="0">
              <a:lnSpc>
                <a:spcPct val="100000"/>
              </a:lnSpc>
              <a:buNone/>
              <a:defRPr sz="900"/>
            </a:lvl1pPr>
          </a:lstStyle>
          <a:p>
            <a:pPr lvl="0"/>
            <a:r>
              <a:rPr lang="en-US"/>
              <a:t>Click icon to add picture</a:t>
            </a:r>
          </a:p>
        </p:txBody>
      </p:sp>
      <p:sp>
        <p:nvSpPr>
          <p:cNvPr id="19" name="Text Placeholder 2">
            <a:extLst>
              <a:ext uri="{FF2B5EF4-FFF2-40B4-BE49-F238E27FC236}">
                <a16:creationId xmlns:a16="http://schemas.microsoft.com/office/drawing/2014/main" id="{003FD582-B40B-AE5F-EC80-3B684AA138DC}"/>
              </a:ext>
            </a:extLst>
          </p:cNvPr>
          <p:cNvSpPr txBox="1">
            <a:spLocks noGrp="1"/>
          </p:cNvSpPr>
          <p:nvPr>
            <p:ph type="body" idx="4294967295"/>
          </p:nvPr>
        </p:nvSpPr>
        <p:spPr>
          <a:xfrm>
            <a:off x="1500164" y="5513210"/>
            <a:ext cx="1828800" cy="343064"/>
          </a:xfrm>
        </p:spPr>
        <p:txBody>
          <a:bodyPr anchorCtr="1">
            <a:noAutofit/>
          </a:bodyPr>
          <a:lstStyle>
            <a:lvl1pPr marL="0" indent="0" algn="ctr">
              <a:buNone/>
              <a:defRPr sz="1050" spc="150">
                <a:solidFill>
                  <a:srgbClr val="FFFFFF"/>
                </a:solidFill>
              </a:defRPr>
            </a:lvl1pPr>
          </a:lstStyle>
          <a:p>
            <a:pPr lvl="0"/>
            <a:r>
              <a:rPr lang="en-US"/>
              <a:t>CLICK TO EDIT</a:t>
            </a:r>
          </a:p>
        </p:txBody>
      </p:sp>
      <p:sp>
        <p:nvSpPr>
          <p:cNvPr id="20" name="Text Placeholder 2">
            <a:extLst>
              <a:ext uri="{FF2B5EF4-FFF2-40B4-BE49-F238E27FC236}">
                <a16:creationId xmlns:a16="http://schemas.microsoft.com/office/drawing/2014/main" id="{2FBF0482-A58A-72A9-5691-CA693904FB73}"/>
              </a:ext>
            </a:extLst>
          </p:cNvPr>
          <p:cNvSpPr txBox="1">
            <a:spLocks noGrp="1"/>
          </p:cNvSpPr>
          <p:nvPr>
            <p:ph type="body" idx="4294967295"/>
          </p:nvPr>
        </p:nvSpPr>
        <p:spPr>
          <a:xfrm>
            <a:off x="1500164" y="5668585"/>
            <a:ext cx="1828800" cy="343064"/>
          </a:xfrm>
        </p:spPr>
        <p:txBody>
          <a:bodyPr anchor="ctr" anchorCtr="1">
            <a:noAutofit/>
          </a:bodyPr>
          <a:lstStyle>
            <a:lvl1pPr marL="0" indent="0" algn="ctr">
              <a:buNone/>
              <a:defRPr sz="900" spc="150">
                <a:solidFill>
                  <a:srgbClr val="E9E6DF"/>
                </a:solidFill>
              </a:defRPr>
            </a:lvl1pPr>
          </a:lstStyle>
          <a:p>
            <a:pPr lvl="0"/>
            <a:r>
              <a:rPr lang="en-US"/>
              <a:t>CLICK TO EDIT</a:t>
            </a:r>
          </a:p>
        </p:txBody>
      </p:sp>
      <p:sp>
        <p:nvSpPr>
          <p:cNvPr id="21" name="Picture Placeholder 10">
            <a:extLst>
              <a:ext uri="{FF2B5EF4-FFF2-40B4-BE49-F238E27FC236}">
                <a16:creationId xmlns:a16="http://schemas.microsoft.com/office/drawing/2014/main" id="{E3386B86-FC87-178D-6F78-F1893B7DB739}"/>
              </a:ext>
            </a:extLst>
          </p:cNvPr>
          <p:cNvSpPr txBox="1">
            <a:spLocks noGrp="1"/>
          </p:cNvSpPr>
          <p:nvPr>
            <p:ph type="pic" idx="4294967295"/>
          </p:nvPr>
        </p:nvSpPr>
        <p:spPr>
          <a:xfrm>
            <a:off x="4226274" y="4287713"/>
            <a:ext cx="1066803" cy="1066803"/>
          </a:xfrm>
          <a:solidFill>
            <a:srgbClr val="FFFFFF"/>
          </a:solidFill>
        </p:spPr>
        <p:txBody>
          <a:bodyPr/>
          <a:lstStyle>
            <a:lvl1pPr marL="0" indent="0">
              <a:lnSpc>
                <a:spcPct val="100000"/>
              </a:lnSpc>
              <a:buNone/>
              <a:defRPr sz="900"/>
            </a:lvl1pPr>
          </a:lstStyle>
          <a:p>
            <a:pPr lvl="0"/>
            <a:r>
              <a:rPr lang="en-US"/>
              <a:t>Click icon to add picture</a:t>
            </a:r>
          </a:p>
        </p:txBody>
      </p:sp>
      <p:sp>
        <p:nvSpPr>
          <p:cNvPr id="22" name="Text Placeholder 2">
            <a:extLst>
              <a:ext uri="{FF2B5EF4-FFF2-40B4-BE49-F238E27FC236}">
                <a16:creationId xmlns:a16="http://schemas.microsoft.com/office/drawing/2014/main" id="{EFF8836D-66CE-2B4C-A981-CBB8A66626D6}"/>
              </a:ext>
            </a:extLst>
          </p:cNvPr>
          <p:cNvSpPr txBox="1">
            <a:spLocks noGrp="1"/>
          </p:cNvSpPr>
          <p:nvPr>
            <p:ph type="body" idx="4294967295"/>
          </p:nvPr>
        </p:nvSpPr>
        <p:spPr>
          <a:xfrm>
            <a:off x="3849258" y="5513210"/>
            <a:ext cx="1828800" cy="343064"/>
          </a:xfrm>
        </p:spPr>
        <p:txBody>
          <a:bodyPr anchorCtr="1">
            <a:noAutofit/>
          </a:bodyPr>
          <a:lstStyle>
            <a:lvl1pPr marL="0" indent="0" algn="ctr">
              <a:buNone/>
              <a:defRPr sz="1050" spc="150">
                <a:solidFill>
                  <a:srgbClr val="FFFFFF"/>
                </a:solidFill>
              </a:defRPr>
            </a:lvl1pPr>
          </a:lstStyle>
          <a:p>
            <a:pPr lvl="0"/>
            <a:r>
              <a:rPr lang="en-US"/>
              <a:t>CLICK TO EDIT</a:t>
            </a:r>
          </a:p>
        </p:txBody>
      </p:sp>
      <p:sp>
        <p:nvSpPr>
          <p:cNvPr id="23" name="Text Placeholder 2">
            <a:extLst>
              <a:ext uri="{FF2B5EF4-FFF2-40B4-BE49-F238E27FC236}">
                <a16:creationId xmlns:a16="http://schemas.microsoft.com/office/drawing/2014/main" id="{0BB5F664-00E5-53A7-6008-47EF550A1523}"/>
              </a:ext>
            </a:extLst>
          </p:cNvPr>
          <p:cNvSpPr txBox="1">
            <a:spLocks noGrp="1"/>
          </p:cNvSpPr>
          <p:nvPr>
            <p:ph type="body" idx="4294967295"/>
          </p:nvPr>
        </p:nvSpPr>
        <p:spPr>
          <a:xfrm>
            <a:off x="3849258" y="5668585"/>
            <a:ext cx="1828800" cy="343064"/>
          </a:xfrm>
        </p:spPr>
        <p:txBody>
          <a:bodyPr anchor="ctr" anchorCtr="1">
            <a:noAutofit/>
          </a:bodyPr>
          <a:lstStyle>
            <a:lvl1pPr marL="0" indent="0" algn="ctr">
              <a:buNone/>
              <a:defRPr sz="900" spc="150">
                <a:solidFill>
                  <a:srgbClr val="E9E6DF"/>
                </a:solidFill>
              </a:defRPr>
            </a:lvl1pPr>
          </a:lstStyle>
          <a:p>
            <a:pPr lvl="0"/>
            <a:r>
              <a:rPr lang="en-US"/>
              <a:t>CLICK TO EDIT</a:t>
            </a:r>
          </a:p>
        </p:txBody>
      </p:sp>
      <p:sp>
        <p:nvSpPr>
          <p:cNvPr id="24" name="Picture Placeholder 10">
            <a:extLst>
              <a:ext uri="{FF2B5EF4-FFF2-40B4-BE49-F238E27FC236}">
                <a16:creationId xmlns:a16="http://schemas.microsoft.com/office/drawing/2014/main" id="{EA8E95C0-C1A1-57D6-CC70-7AF82F77D83F}"/>
              </a:ext>
            </a:extLst>
          </p:cNvPr>
          <p:cNvSpPr txBox="1">
            <a:spLocks noGrp="1"/>
          </p:cNvSpPr>
          <p:nvPr>
            <p:ph type="pic" idx="4294967295"/>
          </p:nvPr>
        </p:nvSpPr>
        <p:spPr>
          <a:xfrm>
            <a:off x="6655588" y="4287713"/>
            <a:ext cx="1066803" cy="1066803"/>
          </a:xfrm>
          <a:solidFill>
            <a:srgbClr val="FFFFFF"/>
          </a:solidFill>
        </p:spPr>
        <p:txBody>
          <a:bodyPr/>
          <a:lstStyle>
            <a:lvl1pPr marL="0" indent="0">
              <a:lnSpc>
                <a:spcPct val="100000"/>
              </a:lnSpc>
              <a:buNone/>
              <a:defRPr sz="900"/>
            </a:lvl1pPr>
          </a:lstStyle>
          <a:p>
            <a:pPr lvl="0"/>
            <a:r>
              <a:rPr lang="en-US"/>
              <a:t>Click icon to add picture</a:t>
            </a:r>
          </a:p>
        </p:txBody>
      </p:sp>
      <p:sp>
        <p:nvSpPr>
          <p:cNvPr id="25" name="Text Placeholder 2">
            <a:extLst>
              <a:ext uri="{FF2B5EF4-FFF2-40B4-BE49-F238E27FC236}">
                <a16:creationId xmlns:a16="http://schemas.microsoft.com/office/drawing/2014/main" id="{79EC2EBF-0180-AA59-8F47-AE975E740987}"/>
              </a:ext>
            </a:extLst>
          </p:cNvPr>
          <p:cNvSpPr txBox="1">
            <a:spLocks noGrp="1"/>
          </p:cNvSpPr>
          <p:nvPr>
            <p:ph type="body" idx="4294967295"/>
          </p:nvPr>
        </p:nvSpPr>
        <p:spPr>
          <a:xfrm>
            <a:off x="6339928" y="5513210"/>
            <a:ext cx="1828800" cy="343064"/>
          </a:xfrm>
        </p:spPr>
        <p:txBody>
          <a:bodyPr anchorCtr="1">
            <a:noAutofit/>
          </a:bodyPr>
          <a:lstStyle>
            <a:lvl1pPr marL="0" indent="0" algn="ctr">
              <a:buNone/>
              <a:defRPr sz="1050" spc="150">
                <a:solidFill>
                  <a:srgbClr val="FFFFFF"/>
                </a:solidFill>
              </a:defRPr>
            </a:lvl1pPr>
          </a:lstStyle>
          <a:p>
            <a:pPr lvl="0"/>
            <a:r>
              <a:rPr lang="en-US"/>
              <a:t>CLICK TO EDIT</a:t>
            </a:r>
          </a:p>
        </p:txBody>
      </p:sp>
      <p:sp>
        <p:nvSpPr>
          <p:cNvPr id="26" name="Text Placeholder 2">
            <a:extLst>
              <a:ext uri="{FF2B5EF4-FFF2-40B4-BE49-F238E27FC236}">
                <a16:creationId xmlns:a16="http://schemas.microsoft.com/office/drawing/2014/main" id="{F9761028-7621-9035-6FD4-DFD220859DAA}"/>
              </a:ext>
            </a:extLst>
          </p:cNvPr>
          <p:cNvSpPr txBox="1">
            <a:spLocks noGrp="1"/>
          </p:cNvSpPr>
          <p:nvPr>
            <p:ph type="body" idx="4294967295"/>
          </p:nvPr>
        </p:nvSpPr>
        <p:spPr>
          <a:xfrm>
            <a:off x="6339928" y="5668585"/>
            <a:ext cx="1813474" cy="343064"/>
          </a:xfrm>
        </p:spPr>
        <p:txBody>
          <a:bodyPr anchor="ctr" anchorCtr="1">
            <a:noAutofit/>
          </a:bodyPr>
          <a:lstStyle>
            <a:lvl1pPr marL="0" indent="0" algn="ctr">
              <a:buNone/>
              <a:defRPr sz="900" spc="150">
                <a:solidFill>
                  <a:srgbClr val="E9E6DF"/>
                </a:solidFill>
              </a:defRPr>
            </a:lvl1pPr>
          </a:lstStyle>
          <a:p>
            <a:pPr lvl="0"/>
            <a:r>
              <a:rPr lang="en-US"/>
              <a:t>CLICK TO EDIT</a:t>
            </a:r>
          </a:p>
        </p:txBody>
      </p:sp>
      <p:sp>
        <p:nvSpPr>
          <p:cNvPr id="27" name="Picture Placeholder 10">
            <a:extLst>
              <a:ext uri="{FF2B5EF4-FFF2-40B4-BE49-F238E27FC236}">
                <a16:creationId xmlns:a16="http://schemas.microsoft.com/office/drawing/2014/main" id="{9EA190A9-9310-0326-A530-8484CA82055A}"/>
              </a:ext>
            </a:extLst>
          </p:cNvPr>
          <p:cNvSpPr txBox="1">
            <a:spLocks noGrp="1"/>
          </p:cNvSpPr>
          <p:nvPr>
            <p:ph type="pic" idx="4294967295"/>
          </p:nvPr>
        </p:nvSpPr>
        <p:spPr>
          <a:xfrm>
            <a:off x="9136812" y="4287713"/>
            <a:ext cx="1066803" cy="1066803"/>
          </a:xfrm>
          <a:solidFill>
            <a:srgbClr val="FFFFFF"/>
          </a:solidFill>
        </p:spPr>
        <p:txBody>
          <a:bodyPr/>
          <a:lstStyle>
            <a:lvl1pPr marL="0" indent="0">
              <a:lnSpc>
                <a:spcPct val="100000"/>
              </a:lnSpc>
              <a:buNone/>
              <a:defRPr sz="900"/>
            </a:lvl1pPr>
          </a:lstStyle>
          <a:p>
            <a:pPr lvl="0"/>
            <a:r>
              <a:rPr lang="en-US"/>
              <a:t>Click icon to add picture</a:t>
            </a:r>
          </a:p>
        </p:txBody>
      </p:sp>
      <p:sp>
        <p:nvSpPr>
          <p:cNvPr id="28" name="Text Placeholder 2">
            <a:extLst>
              <a:ext uri="{FF2B5EF4-FFF2-40B4-BE49-F238E27FC236}">
                <a16:creationId xmlns:a16="http://schemas.microsoft.com/office/drawing/2014/main" id="{D804E9AC-6591-C572-EE12-938B620AE35F}"/>
              </a:ext>
            </a:extLst>
          </p:cNvPr>
          <p:cNvSpPr txBox="1">
            <a:spLocks noGrp="1"/>
          </p:cNvSpPr>
          <p:nvPr>
            <p:ph type="body" idx="4294967295"/>
          </p:nvPr>
        </p:nvSpPr>
        <p:spPr>
          <a:xfrm>
            <a:off x="8759805" y="5513210"/>
            <a:ext cx="1828800" cy="343064"/>
          </a:xfrm>
        </p:spPr>
        <p:txBody>
          <a:bodyPr anchorCtr="1">
            <a:noAutofit/>
          </a:bodyPr>
          <a:lstStyle>
            <a:lvl1pPr marL="0" indent="0" algn="ctr">
              <a:buNone/>
              <a:defRPr sz="1050" spc="150">
                <a:solidFill>
                  <a:srgbClr val="FFFFFF"/>
                </a:solidFill>
              </a:defRPr>
            </a:lvl1pPr>
          </a:lstStyle>
          <a:p>
            <a:pPr lvl="0"/>
            <a:r>
              <a:rPr lang="en-US"/>
              <a:t>CLICK TO EDIT</a:t>
            </a:r>
          </a:p>
        </p:txBody>
      </p:sp>
      <p:sp>
        <p:nvSpPr>
          <p:cNvPr id="29" name="Text Placeholder 2">
            <a:extLst>
              <a:ext uri="{FF2B5EF4-FFF2-40B4-BE49-F238E27FC236}">
                <a16:creationId xmlns:a16="http://schemas.microsoft.com/office/drawing/2014/main" id="{2F468B02-00FE-FEEC-B938-E5996ED56232}"/>
              </a:ext>
            </a:extLst>
          </p:cNvPr>
          <p:cNvSpPr txBox="1">
            <a:spLocks noGrp="1"/>
          </p:cNvSpPr>
          <p:nvPr>
            <p:ph type="body" idx="4294967295"/>
          </p:nvPr>
        </p:nvSpPr>
        <p:spPr>
          <a:xfrm>
            <a:off x="8744480" y="5668585"/>
            <a:ext cx="1844125" cy="343064"/>
          </a:xfrm>
        </p:spPr>
        <p:txBody>
          <a:bodyPr anchor="ctr" anchorCtr="1">
            <a:noAutofit/>
          </a:bodyPr>
          <a:lstStyle>
            <a:lvl1pPr marL="0" indent="0" algn="ctr">
              <a:buNone/>
              <a:defRPr sz="900" spc="150">
                <a:solidFill>
                  <a:srgbClr val="E9E6DF"/>
                </a:solidFill>
              </a:defRPr>
            </a:lvl1pPr>
          </a:lstStyle>
          <a:p>
            <a:pPr lvl="0"/>
            <a:r>
              <a:rPr lang="en-US"/>
              <a:t>CLICK TO EDIT</a:t>
            </a:r>
          </a:p>
        </p:txBody>
      </p:sp>
      <p:sp>
        <p:nvSpPr>
          <p:cNvPr id="30" name="Date Placeholder 6">
            <a:extLst>
              <a:ext uri="{FF2B5EF4-FFF2-40B4-BE49-F238E27FC236}">
                <a16:creationId xmlns:a16="http://schemas.microsoft.com/office/drawing/2014/main" id="{962E4143-C5C1-1F24-7E8C-8DC63DE9EADB}"/>
              </a:ext>
            </a:extLst>
          </p:cNvPr>
          <p:cNvSpPr txBox="1">
            <a:spLocks noGrp="1"/>
          </p:cNvSpPr>
          <p:nvPr>
            <p:ph type="dt" sz="half" idx="7"/>
          </p:nvPr>
        </p:nvSpPr>
        <p:spPr/>
        <p:txBody>
          <a:bodyPr/>
          <a:lstStyle>
            <a:lvl1pPr>
              <a:defRPr sz="900"/>
            </a:lvl1pPr>
          </a:lstStyle>
          <a:p>
            <a:pPr lvl="0"/>
            <a:r>
              <a:rPr lang="en-US"/>
              <a:t>20XX</a:t>
            </a:r>
          </a:p>
        </p:txBody>
      </p:sp>
      <p:sp>
        <p:nvSpPr>
          <p:cNvPr id="31" name="Footer Placeholder 7">
            <a:extLst>
              <a:ext uri="{FF2B5EF4-FFF2-40B4-BE49-F238E27FC236}">
                <a16:creationId xmlns:a16="http://schemas.microsoft.com/office/drawing/2014/main" id="{76415A3B-1F29-D053-303B-B5033CAFEC77}"/>
              </a:ext>
            </a:extLst>
          </p:cNvPr>
          <p:cNvSpPr txBox="1">
            <a:spLocks noGrp="1"/>
          </p:cNvSpPr>
          <p:nvPr>
            <p:ph type="ftr" sz="quarter" idx="9"/>
          </p:nvPr>
        </p:nvSpPr>
        <p:spPr/>
        <p:txBody>
          <a:bodyPr/>
          <a:lstStyle>
            <a:lvl1pPr>
              <a:defRPr sz="900"/>
            </a:lvl1pPr>
          </a:lstStyle>
          <a:p>
            <a:pPr lvl="0"/>
            <a:r>
              <a:rPr lang="en-US"/>
              <a:t>PRESENTATION TITLE</a:t>
            </a:r>
          </a:p>
        </p:txBody>
      </p:sp>
      <p:sp>
        <p:nvSpPr>
          <p:cNvPr id="32" name="Slide Number Placeholder 8">
            <a:extLst>
              <a:ext uri="{FF2B5EF4-FFF2-40B4-BE49-F238E27FC236}">
                <a16:creationId xmlns:a16="http://schemas.microsoft.com/office/drawing/2014/main" id="{A44DA00B-E26F-35EE-BB70-EE19DD8E1CE9}"/>
              </a:ext>
            </a:extLst>
          </p:cNvPr>
          <p:cNvSpPr txBox="1">
            <a:spLocks noGrp="1"/>
          </p:cNvSpPr>
          <p:nvPr>
            <p:ph type="sldNum" sz="quarter" idx="8"/>
          </p:nvPr>
        </p:nvSpPr>
        <p:spPr/>
        <p:txBody>
          <a:bodyPr/>
          <a:lstStyle>
            <a:lvl1pPr>
              <a:defRPr sz="900"/>
            </a:lvl1pPr>
          </a:lstStyle>
          <a:p>
            <a:pPr lvl="0"/>
            <a:fld id="{D3285117-3BF7-48D8-8CA0-10AEE168C703}" type="slidenum">
              <a:t>‹#›</a:t>
            </a:fld>
            <a:endParaRPr lang="en-US"/>
          </a:p>
        </p:txBody>
      </p:sp>
    </p:spTree>
    <p:extLst>
      <p:ext uri="{BB962C8B-B14F-4D97-AF65-F5344CB8AC3E}">
        <p14:creationId xmlns:p14="http://schemas.microsoft.com/office/powerpoint/2010/main" val="364155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A42D0-19E0-4CE6-7040-4D247EB8C83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8A6082F2-DDDC-65C7-0F9C-06CA83E62BD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0CB4F-A0E7-0E21-2909-8EBEDB7C8FF5}"/>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Tenorite"/>
              </a:defRPr>
            </a:lvl1pPr>
          </a:lstStyle>
          <a:p>
            <a:pPr lvl="0"/>
            <a:r>
              <a:rPr lang="en-US"/>
              <a:t>20XX</a:t>
            </a:r>
          </a:p>
        </p:txBody>
      </p:sp>
      <p:sp>
        <p:nvSpPr>
          <p:cNvPr id="5" name="Footer Placeholder 4">
            <a:extLst>
              <a:ext uri="{FF2B5EF4-FFF2-40B4-BE49-F238E27FC236}">
                <a16:creationId xmlns:a16="http://schemas.microsoft.com/office/drawing/2014/main" id="{630C1C68-1022-8655-10FA-2903145031C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Tenorite"/>
              </a:defRPr>
            </a:lvl1pPr>
          </a:lstStyle>
          <a:p>
            <a:pPr lvl="0"/>
            <a:r>
              <a:rPr lang="en-US"/>
              <a:t>PRESENTATION TITLE</a:t>
            </a:r>
          </a:p>
        </p:txBody>
      </p:sp>
      <p:sp>
        <p:nvSpPr>
          <p:cNvPr id="6" name="Slide Number Placeholder 5">
            <a:extLst>
              <a:ext uri="{FF2B5EF4-FFF2-40B4-BE49-F238E27FC236}">
                <a16:creationId xmlns:a16="http://schemas.microsoft.com/office/drawing/2014/main" id="{B33F24B4-2025-1851-8DA1-F812B37C7056}"/>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Tenorite"/>
              </a:defRPr>
            </a:lvl1pPr>
          </a:lstStyle>
          <a:p>
            <a:pPr lvl="0"/>
            <a:fld id="{B122A185-4147-4967-B812-F5AA1336899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all" spc="0" baseline="0">
          <a:solidFill>
            <a:srgbClr val="000000"/>
          </a:solidFill>
          <a:uFillTx/>
          <a:latin typeface="Tenorite"/>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A52D-3847-C4E1-96EF-AFC7434E44C4}"/>
              </a:ext>
            </a:extLst>
          </p:cNvPr>
          <p:cNvSpPr txBox="1">
            <a:spLocks noGrp="1"/>
          </p:cNvSpPr>
          <p:nvPr>
            <p:ph type="ctrTitle"/>
          </p:nvPr>
        </p:nvSpPr>
        <p:spPr>
          <a:xfrm>
            <a:off x="5081156" y="4434840"/>
            <a:ext cx="6276651" cy="1122206"/>
          </a:xfrm>
        </p:spPr>
        <p:txBody>
          <a:bodyPr/>
          <a:lstStyle/>
          <a:p>
            <a:pPr lvl="0"/>
            <a:r>
              <a:rPr lang="en-US"/>
              <a:t>Software Synthesis for embedded processors</a:t>
            </a:r>
          </a:p>
        </p:txBody>
      </p:sp>
      <p:sp>
        <p:nvSpPr>
          <p:cNvPr id="3" name="Subtitle 2">
            <a:extLst>
              <a:ext uri="{FF2B5EF4-FFF2-40B4-BE49-F238E27FC236}">
                <a16:creationId xmlns:a16="http://schemas.microsoft.com/office/drawing/2014/main" id="{43AD11DA-704B-8CCC-486F-B16AED4A1BB7}"/>
              </a:ext>
            </a:extLst>
          </p:cNvPr>
          <p:cNvSpPr txBox="1">
            <a:spLocks noGrp="1"/>
          </p:cNvSpPr>
          <p:nvPr>
            <p:ph type="subTitle" idx="1"/>
          </p:nvPr>
        </p:nvSpPr>
        <p:spPr>
          <a:xfrm>
            <a:off x="6416043" y="5586892"/>
            <a:ext cx="4941774" cy="720391"/>
          </a:xfrm>
        </p:spPr>
        <p:txBody>
          <a:bodyPr/>
          <a:lstStyle/>
          <a:p>
            <a:pPr lvl="0"/>
            <a:r>
              <a:rPr lang="en-US"/>
              <a:t>Lochana Abhayawardana</a:t>
            </a:r>
          </a:p>
          <a:p>
            <a:pPr lvl="0"/>
            <a:r>
              <a:rPr lang="en-US"/>
              <a:t>lochana.abhayawardana@stud.hshl.de</a:t>
            </a:r>
          </a:p>
          <a:p>
            <a:pPr lvl="0"/>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9A768B-36ED-B756-47BF-25D147648C02}"/>
              </a:ext>
            </a:extLst>
          </p:cNvPr>
          <p:cNvSpPr txBox="1">
            <a:spLocks noGrp="1"/>
          </p:cNvSpPr>
          <p:nvPr>
            <p:ph type="body" idx="1"/>
          </p:nvPr>
        </p:nvSpPr>
        <p:spPr>
          <a:xfrm>
            <a:off x="2318086" y="713872"/>
            <a:ext cx="10034332" cy="5118600"/>
          </a:xfrm>
        </p:spPr>
        <p:txBody>
          <a:bodyPr anchor="t">
            <a:normAutofit/>
          </a:bodyPr>
          <a:lstStyle/>
          <a:p>
            <a:pPr marL="342900" lvl="0" indent="-342900">
              <a:lnSpc>
                <a:spcPct val="100000"/>
              </a:lnSpc>
              <a:buFont typeface="Tenorite"/>
              <a:buAutoNum type="arabicPeriod" startAt="3"/>
            </a:pPr>
            <a:r>
              <a:rPr lang="en-US" sz="1400" spc="50"/>
              <a:t>File inclusion: </a:t>
            </a:r>
          </a:p>
          <a:p>
            <a:pPr marL="342900" lvl="0" indent="-342900">
              <a:lnSpc>
                <a:spcPct val="100000"/>
              </a:lnSpc>
              <a:buChar char="•"/>
            </a:pPr>
            <a:r>
              <a:rPr lang="en-US" sz="1400" spc="50"/>
              <a:t>The process of adding another file containing pre-written code into our C program during the pre-processing. </a:t>
            </a:r>
          </a:p>
          <a:p>
            <a:pPr marL="342900" lvl="0" indent="-342900">
              <a:lnSpc>
                <a:spcPct val="100000"/>
              </a:lnSpc>
              <a:buChar char="•"/>
            </a:pPr>
            <a:r>
              <a:rPr lang="en-US" sz="1400" spc="50"/>
              <a:t>This is done using the </a:t>
            </a:r>
            <a:r>
              <a:rPr lang="en-US" sz="1400" spc="50">
                <a:solidFill>
                  <a:srgbClr val="3B3838"/>
                </a:solidFill>
              </a:rPr>
              <a:t>#include </a:t>
            </a:r>
            <a:r>
              <a:rPr lang="en-US" sz="1400" spc="50"/>
              <a:t>directive. </a:t>
            </a:r>
          </a:p>
          <a:p>
            <a:pPr marL="342900" lvl="0" indent="-342900">
              <a:lnSpc>
                <a:spcPct val="100000"/>
              </a:lnSpc>
              <a:buChar char="•"/>
            </a:pPr>
            <a:r>
              <a:rPr lang="en-US" sz="1400" spc="50"/>
              <a:t>If the functions like </a:t>
            </a:r>
            <a:r>
              <a:rPr lang="en-US" sz="1400" spc="50">
                <a:solidFill>
                  <a:srgbClr val="595959"/>
                </a:solidFill>
              </a:rPr>
              <a:t>pritf() </a:t>
            </a:r>
            <a:r>
              <a:rPr lang="en-US" sz="1400" spc="50"/>
              <a:t>and </a:t>
            </a:r>
            <a:r>
              <a:rPr lang="en-US" sz="1400" spc="50">
                <a:solidFill>
                  <a:srgbClr val="595959"/>
                </a:solidFill>
              </a:rPr>
              <a:t>scanf() </a:t>
            </a:r>
            <a:r>
              <a:rPr lang="en-US" sz="1400" spc="50"/>
              <a:t>are used, the C program must include the pre-defined standard input output header file as, </a:t>
            </a:r>
            <a:r>
              <a:rPr lang="en-US" sz="1400" spc="50">
                <a:solidFill>
                  <a:srgbClr val="595959"/>
                </a:solidFill>
              </a:rPr>
              <a:t>#include </a:t>
            </a:r>
            <a:r>
              <a:rPr lang="en-US" sz="1400" spc="50"/>
              <a:t>. ​</a:t>
            </a:r>
          </a:p>
        </p:txBody>
      </p:sp>
      <p:sp>
        <p:nvSpPr>
          <p:cNvPr id="3" name="Date Placeholder 6">
            <a:extLst>
              <a:ext uri="{FF2B5EF4-FFF2-40B4-BE49-F238E27FC236}">
                <a16:creationId xmlns:a16="http://schemas.microsoft.com/office/drawing/2014/main" id="{D534D708-18FF-FE64-780B-1CC14745C119}"/>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7">
            <a:extLst>
              <a:ext uri="{FF2B5EF4-FFF2-40B4-BE49-F238E27FC236}">
                <a16:creationId xmlns:a16="http://schemas.microsoft.com/office/drawing/2014/main" id="{08628319-4F45-570B-1597-45E2CDAAEB00}"/>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PRESENTATION TITLE</a:t>
            </a:r>
          </a:p>
        </p:txBody>
      </p:sp>
      <p:sp>
        <p:nvSpPr>
          <p:cNvPr id="5" name="Slide Number Placeholder 8">
            <a:extLst>
              <a:ext uri="{FF2B5EF4-FFF2-40B4-BE49-F238E27FC236}">
                <a16:creationId xmlns:a16="http://schemas.microsoft.com/office/drawing/2014/main" id="{846FA28C-ABB7-8CC2-B785-F2C028D45DF7}"/>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635E265-3E68-4AFA-82FA-A44129111D5A}" type="slidenum">
              <a:t>10</a:t>
            </a:fld>
            <a:endParaRPr lang="en-US" sz="900" b="0" i="0" u="none" strike="noStrike" kern="1200" cap="none" spc="0" baseline="0">
              <a:solidFill>
                <a:srgbClr val="898989"/>
              </a:solidFill>
              <a:uFillTx/>
              <a:latin typeface="Tenorite"/>
            </a:endParaRPr>
          </a:p>
        </p:txBody>
      </p:sp>
      <p:pic>
        <p:nvPicPr>
          <p:cNvPr id="6" name="Picture 18" descr="A picture containing text, screenshot, software, multimedia software&#10;&#10;Description automatically generated">
            <a:extLst>
              <a:ext uri="{FF2B5EF4-FFF2-40B4-BE49-F238E27FC236}">
                <a16:creationId xmlns:a16="http://schemas.microsoft.com/office/drawing/2014/main" id="{36D242D2-8756-3CE3-14FB-EB2CB31A626E}"/>
              </a:ext>
            </a:extLst>
          </p:cNvPr>
          <p:cNvPicPr>
            <a:picLocks noChangeAspect="1"/>
          </p:cNvPicPr>
          <p:nvPr/>
        </p:nvPicPr>
        <p:blipFill>
          <a:blip r:embed="rId2"/>
          <a:stretch>
            <a:fillRect/>
          </a:stretch>
        </p:blipFill>
        <p:spPr>
          <a:xfrm>
            <a:off x="3171825" y="2558719"/>
            <a:ext cx="4629149" cy="3200400"/>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7">
            <a:extLst>
              <a:ext uri="{FF2B5EF4-FFF2-40B4-BE49-F238E27FC236}">
                <a16:creationId xmlns:a16="http://schemas.microsoft.com/office/drawing/2014/main" id="{D2A744FD-C587-C4E7-78C4-62F1A259A498}"/>
              </a:ext>
            </a:extLst>
          </p:cNvPr>
          <p:cNvSpPr txBox="1">
            <a:spLocks noGrp="1"/>
          </p:cNvSpPr>
          <p:nvPr>
            <p:ph type="body" idx="4294967295"/>
          </p:nvPr>
        </p:nvSpPr>
        <p:spPr>
          <a:xfrm>
            <a:off x="1933078" y="360950"/>
            <a:ext cx="9721516" cy="5995400"/>
          </a:xfrm>
        </p:spPr>
        <p:txBody>
          <a:bodyPr/>
          <a:lstStyle/>
          <a:p>
            <a:pPr marL="342900" lvl="0" indent="-342900">
              <a:lnSpc>
                <a:spcPct val="100000"/>
              </a:lnSpc>
              <a:buFont typeface="Tenorite"/>
              <a:buAutoNum type="arabicPeriod" startAt="3"/>
            </a:pPr>
            <a:r>
              <a:rPr lang="en-US" sz="1400" spc="50"/>
              <a:t>Conditional compilation: </a:t>
            </a:r>
          </a:p>
          <a:p>
            <a:pPr marL="342900" lvl="0" indent="-342900">
              <a:lnSpc>
                <a:spcPct val="100000"/>
              </a:lnSpc>
            </a:pPr>
            <a:r>
              <a:rPr lang="en-US" sz="1400" spc="50"/>
              <a:t>Like in the previous Marcos expansion here in Conditional compilations, </a:t>
            </a:r>
          </a:p>
          <a:p>
            <a:pPr marL="342900" lvl="0" indent="-342900">
              <a:lnSpc>
                <a:spcPct val="100000"/>
              </a:lnSpc>
            </a:pPr>
            <a:r>
              <a:rPr lang="en-US" sz="1400" spc="50"/>
              <a:t>It checks all the conditional compilation directives with some pre-defined assembly code and passes a newly expanded file to the compiler. </a:t>
            </a:r>
          </a:p>
          <a:p>
            <a:pPr marL="342900" lvl="0" indent="-342900">
              <a:lnSpc>
                <a:spcPct val="100000"/>
              </a:lnSpc>
            </a:pPr>
            <a:r>
              <a:rPr lang="en-US" sz="1400" spc="50"/>
              <a:t>This is performed using commands like </a:t>
            </a:r>
            <a:r>
              <a:rPr lang="en-US" sz="1400" spc="50">
                <a:solidFill>
                  <a:srgbClr val="404040"/>
                </a:solidFill>
              </a:rPr>
              <a:t>#ifde</a:t>
            </a:r>
            <a:r>
              <a:rPr lang="en-US" sz="1400" spc="50"/>
              <a:t>, </a:t>
            </a:r>
            <a:r>
              <a:rPr lang="en-US" sz="1400" spc="50">
                <a:solidFill>
                  <a:srgbClr val="404040"/>
                </a:solidFill>
              </a:rPr>
              <a:t>#endif</a:t>
            </a:r>
            <a:r>
              <a:rPr lang="en-US" sz="1400" spc="50"/>
              <a:t>, </a:t>
            </a:r>
            <a:r>
              <a:rPr lang="en-US" sz="1400" spc="50">
                <a:solidFill>
                  <a:srgbClr val="404040"/>
                </a:solidFill>
              </a:rPr>
              <a:t>#ifndef</a:t>
            </a:r>
            <a:r>
              <a:rPr lang="en-US" sz="1400" spc="50"/>
              <a:t>, </a:t>
            </a:r>
            <a:r>
              <a:rPr lang="en-US" sz="1400" spc="50">
                <a:solidFill>
                  <a:srgbClr val="404040"/>
                </a:solidFill>
              </a:rPr>
              <a:t>#if, #else </a:t>
            </a:r>
            <a:r>
              <a:rPr lang="en-US" sz="1400" spc="50"/>
              <a:t>and </a:t>
            </a:r>
            <a:r>
              <a:rPr lang="en-US" sz="1400" spc="50">
                <a:solidFill>
                  <a:srgbClr val="404040"/>
                </a:solidFill>
              </a:rPr>
              <a:t>#endif </a:t>
            </a:r>
            <a:r>
              <a:rPr lang="en-US" sz="1400" spc="50"/>
              <a:t>in C programming. [3] </a:t>
            </a:r>
          </a:p>
        </p:txBody>
      </p:sp>
      <p:sp>
        <p:nvSpPr>
          <p:cNvPr id="3" name="Date Placeholder 8">
            <a:extLst>
              <a:ext uri="{FF2B5EF4-FFF2-40B4-BE49-F238E27FC236}">
                <a16:creationId xmlns:a16="http://schemas.microsoft.com/office/drawing/2014/main" id="{34B2C533-203D-3117-FBA7-9BE61C356FF6}"/>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9">
            <a:extLst>
              <a:ext uri="{FF2B5EF4-FFF2-40B4-BE49-F238E27FC236}">
                <a16:creationId xmlns:a16="http://schemas.microsoft.com/office/drawing/2014/main" id="{DC089D12-CC85-2C3B-782D-B41890D3C844}"/>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10">
            <a:extLst>
              <a:ext uri="{FF2B5EF4-FFF2-40B4-BE49-F238E27FC236}">
                <a16:creationId xmlns:a16="http://schemas.microsoft.com/office/drawing/2014/main" id="{84C0451D-0358-AD07-5CC0-492C791FF658}"/>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E38DF3B-6C90-478C-864C-610D5C82CAC4}" type="slidenum">
              <a:t>11</a:t>
            </a:fld>
            <a:endParaRPr lang="en-US" sz="900" b="0" i="0" u="none" strike="noStrike" kern="1200" cap="none" spc="0" baseline="0">
              <a:solidFill>
                <a:srgbClr val="898989"/>
              </a:solidFill>
              <a:uFillTx/>
              <a:latin typeface="Tenorite"/>
            </a:endParaRPr>
          </a:p>
        </p:txBody>
      </p:sp>
      <p:pic>
        <p:nvPicPr>
          <p:cNvPr id="6" name="Picture 24" descr="A picture containing text, screenshot, diagram, font&#10;&#10;Description automatically generated">
            <a:extLst>
              <a:ext uri="{FF2B5EF4-FFF2-40B4-BE49-F238E27FC236}">
                <a16:creationId xmlns:a16="http://schemas.microsoft.com/office/drawing/2014/main" id="{CAB12DC1-6535-1A55-15F3-DC419FF5305D}"/>
              </a:ext>
            </a:extLst>
          </p:cNvPr>
          <p:cNvPicPr>
            <a:picLocks noChangeAspect="1"/>
          </p:cNvPicPr>
          <p:nvPr/>
        </p:nvPicPr>
        <p:blipFill>
          <a:blip r:embed="rId2"/>
          <a:stretch>
            <a:fillRect/>
          </a:stretch>
        </p:blipFill>
        <p:spPr>
          <a:xfrm>
            <a:off x="2738435" y="2164183"/>
            <a:ext cx="6715125" cy="3524253"/>
          </a:xfrm>
          <a:prstGeom prst="rect">
            <a:avLst/>
          </a:prstGeom>
          <a:noFill/>
          <a:ln cap="flat">
            <a:noFill/>
          </a:ln>
        </p:spPr>
      </p:pic>
      <p:sp>
        <p:nvSpPr>
          <p:cNvPr id="7" name="TextBox 25">
            <a:extLst>
              <a:ext uri="{FF2B5EF4-FFF2-40B4-BE49-F238E27FC236}">
                <a16:creationId xmlns:a16="http://schemas.microsoft.com/office/drawing/2014/main" id="{AAF38EEA-7A55-B1AF-4C42-60FF80AB700C}"/>
              </a:ext>
            </a:extLst>
          </p:cNvPr>
          <p:cNvSpPr txBox="1"/>
          <p:nvPr/>
        </p:nvSpPr>
        <p:spPr>
          <a:xfrm>
            <a:off x="9254432" y="5688427"/>
            <a:ext cx="398257"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Tenorite"/>
              </a:rPr>
              <a:t>[2]</a:t>
            </a:r>
            <a:endParaRPr lang="en-DE" sz="1000" b="0" i="0" u="none" strike="noStrike" kern="1200" cap="none" spc="0" baseline="0">
              <a:solidFill>
                <a:srgbClr val="000000"/>
              </a:solidFill>
              <a:uFillTx/>
              <a:latin typeface="Tenorit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Date Placeholder 8">
            <a:extLst>
              <a:ext uri="{FF2B5EF4-FFF2-40B4-BE49-F238E27FC236}">
                <a16:creationId xmlns:a16="http://schemas.microsoft.com/office/drawing/2014/main" id="{73E3D559-2432-904C-8FD1-F8F7B072319A}"/>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3" name="Footer Placeholder 9">
            <a:extLst>
              <a:ext uri="{FF2B5EF4-FFF2-40B4-BE49-F238E27FC236}">
                <a16:creationId xmlns:a16="http://schemas.microsoft.com/office/drawing/2014/main" id="{D4143EF8-0495-02AB-2370-C930FD81FFFF}"/>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4" name="Slide Number Placeholder 10">
            <a:extLst>
              <a:ext uri="{FF2B5EF4-FFF2-40B4-BE49-F238E27FC236}">
                <a16:creationId xmlns:a16="http://schemas.microsoft.com/office/drawing/2014/main" id="{02D34DAB-E088-937A-2966-27B9E04260CB}"/>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3ABA8B6-8FEC-4157-8CFE-162233BB8BBC}" type="slidenum">
              <a:t>12</a:t>
            </a:fld>
            <a:endParaRPr lang="en-US" sz="900" b="0" i="0" u="none" strike="noStrike" kern="1200" cap="none" spc="0" baseline="0">
              <a:solidFill>
                <a:srgbClr val="898989"/>
              </a:solidFill>
              <a:uFillTx/>
              <a:latin typeface="Tenorite"/>
            </a:endParaRPr>
          </a:p>
        </p:txBody>
      </p:sp>
      <p:sp>
        <p:nvSpPr>
          <p:cNvPr id="5" name="TextBox 11">
            <a:extLst>
              <a:ext uri="{FF2B5EF4-FFF2-40B4-BE49-F238E27FC236}">
                <a16:creationId xmlns:a16="http://schemas.microsoft.com/office/drawing/2014/main" id="{7BFE4D76-22D8-1307-1DE3-6A697B009BA4}"/>
              </a:ext>
            </a:extLst>
          </p:cNvPr>
          <p:cNvSpPr txBox="1"/>
          <p:nvPr/>
        </p:nvSpPr>
        <p:spPr>
          <a:xfrm>
            <a:off x="1804732" y="745958"/>
            <a:ext cx="10194755" cy="175432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Tenorite"/>
              <a:buAutoNum type="arabicPeriod" startAt="5"/>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Compiling: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enorite"/>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C uses an inbuilt compiler software to convert the intermediate .i files into Assembly files .s which include low-level code. </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This process tells us about any syntax errors or warnings present in the source code through the terminal. </a:t>
            </a:r>
            <a:endParaRPr lang="en-DE" sz="1800" b="0" i="0" u="none" strike="noStrike" kern="1200" cap="none" spc="0" baseline="0">
              <a:solidFill>
                <a:srgbClr val="000000"/>
              </a:solidFill>
              <a:uFillTx/>
              <a:latin typeface="Tenorite"/>
            </a:endParaRPr>
          </a:p>
        </p:txBody>
      </p:sp>
      <p:pic>
        <p:nvPicPr>
          <p:cNvPr id="6" name="Picture 13" descr="A diagram of software&#10;&#10;Description automatically generated with medium confidence">
            <a:extLst>
              <a:ext uri="{FF2B5EF4-FFF2-40B4-BE49-F238E27FC236}">
                <a16:creationId xmlns:a16="http://schemas.microsoft.com/office/drawing/2014/main" id="{6269120B-A9CC-5234-F64E-131B814A4ECC}"/>
              </a:ext>
            </a:extLst>
          </p:cNvPr>
          <p:cNvPicPr>
            <a:picLocks noChangeAspect="1"/>
          </p:cNvPicPr>
          <p:nvPr/>
        </p:nvPicPr>
        <p:blipFill>
          <a:blip r:embed="rId2"/>
          <a:stretch>
            <a:fillRect/>
          </a:stretch>
        </p:blipFill>
        <p:spPr>
          <a:xfrm>
            <a:off x="2743446" y="2500280"/>
            <a:ext cx="6448421" cy="3076571"/>
          </a:xfrm>
          <a:prstGeom prst="rect">
            <a:avLst/>
          </a:prstGeom>
          <a:noFill/>
          <a:ln cap="flat">
            <a:noFill/>
          </a:ln>
        </p:spPr>
      </p:pic>
      <p:sp>
        <p:nvSpPr>
          <p:cNvPr id="7" name="TextBox 14">
            <a:extLst>
              <a:ext uri="{FF2B5EF4-FFF2-40B4-BE49-F238E27FC236}">
                <a16:creationId xmlns:a16="http://schemas.microsoft.com/office/drawing/2014/main" id="{3137D7E0-BB1D-AB64-3E12-678A07FC057A}"/>
              </a:ext>
            </a:extLst>
          </p:cNvPr>
          <p:cNvSpPr txBox="1"/>
          <p:nvPr/>
        </p:nvSpPr>
        <p:spPr>
          <a:xfrm>
            <a:off x="8793611" y="5720385"/>
            <a:ext cx="398257"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Tenorite"/>
              </a:rPr>
              <a:t>[2]</a:t>
            </a:r>
            <a:endParaRPr lang="en-DE" sz="1000" b="0" i="0" u="none" strike="noStrike" kern="1200" cap="none" spc="0" baseline="0">
              <a:solidFill>
                <a:srgbClr val="000000"/>
              </a:solidFill>
              <a:uFillTx/>
              <a:latin typeface="Tenorit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Date Placeholder 8">
            <a:extLst>
              <a:ext uri="{FF2B5EF4-FFF2-40B4-BE49-F238E27FC236}">
                <a16:creationId xmlns:a16="http://schemas.microsoft.com/office/drawing/2014/main" id="{173D00A7-D71B-672D-8D65-D61A7BA56D07}"/>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3" name="Footer Placeholder 9">
            <a:extLst>
              <a:ext uri="{FF2B5EF4-FFF2-40B4-BE49-F238E27FC236}">
                <a16:creationId xmlns:a16="http://schemas.microsoft.com/office/drawing/2014/main" id="{B3F37C21-4F25-BA9E-7386-E1B0F9F04009}"/>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4" name="Slide Number Placeholder 10">
            <a:extLst>
              <a:ext uri="{FF2B5EF4-FFF2-40B4-BE49-F238E27FC236}">
                <a16:creationId xmlns:a16="http://schemas.microsoft.com/office/drawing/2014/main" id="{6CD60D51-66D2-14B8-4784-1B09B549412B}"/>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C2BC821-3821-4257-9B9B-B823A39E0BC7}" type="slidenum">
              <a:t>13</a:t>
            </a:fld>
            <a:endParaRPr lang="en-US" sz="900" b="0" i="0" u="none" strike="noStrike" kern="1200" cap="none" spc="0" baseline="0">
              <a:solidFill>
                <a:srgbClr val="898989"/>
              </a:solidFill>
              <a:uFillTx/>
              <a:latin typeface="Tenorite"/>
            </a:endParaRPr>
          </a:p>
        </p:txBody>
      </p:sp>
      <p:sp>
        <p:nvSpPr>
          <p:cNvPr id="5" name="TextBox 11">
            <a:extLst>
              <a:ext uri="{FF2B5EF4-FFF2-40B4-BE49-F238E27FC236}">
                <a16:creationId xmlns:a16="http://schemas.microsoft.com/office/drawing/2014/main" id="{15B87AC9-03BB-7539-5FA3-65F1EF5009FC}"/>
              </a:ext>
            </a:extLst>
          </p:cNvPr>
          <p:cNvSpPr txBox="1"/>
          <p:nvPr/>
        </p:nvSpPr>
        <p:spPr>
          <a:xfrm>
            <a:off x="1411705" y="834188"/>
            <a:ext cx="10178716" cy="175432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Tenorite"/>
              <a:buAutoNum type="arabicPeriod" startAt="6"/>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Assembling: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converts the assembly level code to machine-understandable code using an assembler.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Assembler is a pre-written program that translates assembly code into machine code.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 generated file includes the same file name with the extension of .obj in DOS and .o in UnIX OS. [3] </a:t>
            </a:r>
            <a:endParaRPr lang="en-DE" sz="1800" b="0" i="0" u="none" strike="noStrike" kern="1200" cap="none" spc="0" baseline="0">
              <a:solidFill>
                <a:srgbClr val="000000"/>
              </a:solidFill>
              <a:uFillTx/>
              <a:latin typeface="Tenorite"/>
            </a:endParaRPr>
          </a:p>
        </p:txBody>
      </p:sp>
      <p:pic>
        <p:nvPicPr>
          <p:cNvPr id="6" name="Picture 13" descr="A picture containing text, screenshot, font, diagram&#10;&#10;Description automatically generated">
            <a:extLst>
              <a:ext uri="{FF2B5EF4-FFF2-40B4-BE49-F238E27FC236}">
                <a16:creationId xmlns:a16="http://schemas.microsoft.com/office/drawing/2014/main" id="{B057ADBD-4796-D4E5-92E2-EBAD92A7B374}"/>
              </a:ext>
            </a:extLst>
          </p:cNvPr>
          <p:cNvPicPr>
            <a:picLocks noChangeAspect="1"/>
          </p:cNvPicPr>
          <p:nvPr/>
        </p:nvPicPr>
        <p:blipFill>
          <a:blip r:embed="rId2"/>
          <a:stretch>
            <a:fillRect/>
          </a:stretch>
        </p:blipFill>
        <p:spPr>
          <a:xfrm>
            <a:off x="2838453" y="2557960"/>
            <a:ext cx="6515099" cy="2447921"/>
          </a:xfrm>
          <a:prstGeom prst="rect">
            <a:avLst/>
          </a:prstGeom>
          <a:noFill/>
          <a:ln cap="flat">
            <a:noFill/>
          </a:ln>
        </p:spPr>
      </p:pic>
      <p:sp>
        <p:nvSpPr>
          <p:cNvPr id="7" name="TextBox 14">
            <a:extLst>
              <a:ext uri="{FF2B5EF4-FFF2-40B4-BE49-F238E27FC236}">
                <a16:creationId xmlns:a16="http://schemas.microsoft.com/office/drawing/2014/main" id="{470C5C36-256C-37CE-5F49-DE7CE067E5AD}"/>
              </a:ext>
            </a:extLst>
          </p:cNvPr>
          <p:cNvSpPr txBox="1"/>
          <p:nvPr/>
        </p:nvSpPr>
        <p:spPr>
          <a:xfrm>
            <a:off x="8955286" y="5252331"/>
            <a:ext cx="398257"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Tenorite"/>
              </a:rPr>
              <a:t>[2]</a:t>
            </a:r>
            <a:endParaRPr lang="en-DE" sz="1000" b="0" i="0" u="none" strike="noStrike" kern="1200" cap="none" spc="0" baseline="0">
              <a:solidFill>
                <a:srgbClr val="000000"/>
              </a:solidFill>
              <a:uFillTx/>
              <a:latin typeface="Tenorit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Date Placeholder 8">
            <a:extLst>
              <a:ext uri="{FF2B5EF4-FFF2-40B4-BE49-F238E27FC236}">
                <a16:creationId xmlns:a16="http://schemas.microsoft.com/office/drawing/2014/main" id="{048A530A-FBDC-7B55-3CD4-B3EE9DF307E9}"/>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3" name="Footer Placeholder 9">
            <a:extLst>
              <a:ext uri="{FF2B5EF4-FFF2-40B4-BE49-F238E27FC236}">
                <a16:creationId xmlns:a16="http://schemas.microsoft.com/office/drawing/2014/main" id="{CBD992D6-D5D3-07F0-E888-0E3E89EA90BD}"/>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4" name="Slide Number Placeholder 10">
            <a:extLst>
              <a:ext uri="{FF2B5EF4-FFF2-40B4-BE49-F238E27FC236}">
                <a16:creationId xmlns:a16="http://schemas.microsoft.com/office/drawing/2014/main" id="{14DD4F30-D801-5864-C113-C8913B89A501}"/>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78E453-1337-45EF-B34F-7DD988A8F791}" type="slidenum">
              <a:t>14</a:t>
            </a:fld>
            <a:endParaRPr lang="en-US" sz="900" b="0" i="0" u="none" strike="noStrike" kern="1200" cap="none" spc="0" baseline="0">
              <a:solidFill>
                <a:srgbClr val="898989"/>
              </a:solidFill>
              <a:uFillTx/>
              <a:latin typeface="Tenorite"/>
            </a:endParaRPr>
          </a:p>
        </p:txBody>
      </p:sp>
      <p:sp>
        <p:nvSpPr>
          <p:cNvPr id="5" name="TextBox 11">
            <a:extLst>
              <a:ext uri="{FF2B5EF4-FFF2-40B4-BE49-F238E27FC236}">
                <a16:creationId xmlns:a16="http://schemas.microsoft.com/office/drawing/2014/main" id="{F3DA68A9-5E9A-F6BD-9138-D105104A9A6A}"/>
              </a:ext>
            </a:extLst>
          </p:cNvPr>
          <p:cNvSpPr txBox="1"/>
          <p:nvPr/>
        </p:nvSpPr>
        <p:spPr>
          <a:xfrm>
            <a:off x="1459830" y="834188"/>
            <a:ext cx="10178716" cy="2308320"/>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Tenorite"/>
              <a:buAutoNum type="arabicPeriod" startAt="7"/>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Linking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enorite"/>
            </a:endParaRP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Process of including the library files into a program. </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 library file contains the definition of the machine language functions and the files containing the extension of .lib.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(like when we read a book, we refer the unknown words with the use of a dictionary. )</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 use of the Library gives the meanings of unknown statements of object files. </a:t>
            </a:r>
          </a:p>
          <a:p>
            <a:pPr marL="342900" marR="0" lvl="0" indent="-3429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This process is an executable file with the extension of .exe for DOS and verb—.out— in Unix OS.</a:t>
            </a:r>
            <a:endParaRPr lang="en-DE" sz="1800" b="0" i="0" u="none" strike="noStrike" kern="1200" cap="none" spc="0" baseline="0">
              <a:solidFill>
                <a:srgbClr val="000000"/>
              </a:solidFill>
              <a:uFillTx/>
              <a:latin typeface="Tenorite"/>
            </a:endParaRPr>
          </a:p>
        </p:txBody>
      </p:sp>
      <p:pic>
        <p:nvPicPr>
          <p:cNvPr id="6" name="Picture 2" descr="A diagram of a linker&#10;&#10;Description automatically generated with medium confidence">
            <a:extLst>
              <a:ext uri="{FF2B5EF4-FFF2-40B4-BE49-F238E27FC236}">
                <a16:creationId xmlns:a16="http://schemas.microsoft.com/office/drawing/2014/main" id="{9EB89390-B597-6EC4-4EFC-9B0E1E9C408F}"/>
              </a:ext>
            </a:extLst>
          </p:cNvPr>
          <p:cNvPicPr>
            <a:picLocks noChangeAspect="1"/>
          </p:cNvPicPr>
          <p:nvPr/>
        </p:nvPicPr>
        <p:blipFill>
          <a:blip r:embed="rId2"/>
          <a:stretch>
            <a:fillRect/>
          </a:stretch>
        </p:blipFill>
        <p:spPr>
          <a:xfrm>
            <a:off x="2468157" y="3142509"/>
            <a:ext cx="6791321" cy="3248021"/>
          </a:xfrm>
          <a:prstGeom prst="rect">
            <a:avLst/>
          </a:prstGeom>
          <a:noFill/>
          <a:ln cap="flat">
            <a:noFill/>
          </a:ln>
        </p:spPr>
      </p:pic>
      <p:sp>
        <p:nvSpPr>
          <p:cNvPr id="7" name="TextBox 3">
            <a:extLst>
              <a:ext uri="{FF2B5EF4-FFF2-40B4-BE49-F238E27FC236}">
                <a16:creationId xmlns:a16="http://schemas.microsoft.com/office/drawing/2014/main" id="{0E6E9289-9049-E985-24AA-86EBDAF0008A}"/>
              </a:ext>
            </a:extLst>
          </p:cNvPr>
          <p:cNvSpPr txBox="1"/>
          <p:nvPr/>
        </p:nvSpPr>
        <p:spPr>
          <a:xfrm>
            <a:off x="8922340" y="6111831"/>
            <a:ext cx="398257"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Tenorite"/>
              </a:rPr>
              <a:t>[2]</a:t>
            </a:r>
            <a:endParaRPr lang="en-DE" sz="1000" b="0" i="0" u="none" strike="noStrike" kern="1200" cap="none" spc="0" baseline="0">
              <a:solidFill>
                <a:srgbClr val="000000"/>
              </a:solidFill>
              <a:uFillTx/>
              <a:latin typeface="Tenorit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0A21-A6DD-DB2F-3C58-5D55F05B1D49}"/>
              </a:ext>
            </a:extLst>
          </p:cNvPr>
          <p:cNvSpPr txBox="1">
            <a:spLocks noGrp="1"/>
          </p:cNvSpPr>
          <p:nvPr>
            <p:ph type="title"/>
          </p:nvPr>
        </p:nvSpPr>
        <p:spPr>
          <a:xfrm>
            <a:off x="1082841" y="266538"/>
            <a:ext cx="9777450" cy="1325559"/>
          </a:xfrm>
        </p:spPr>
        <p:txBody>
          <a:bodyPr/>
          <a:lstStyle/>
          <a:p>
            <a:pPr lvl="0"/>
            <a:r>
              <a:rPr lang="en-US"/>
              <a:t>INSTRUCTION SET ARCHITECTURE (ISA)</a:t>
            </a:r>
            <a:endParaRPr lang="en-DE"/>
          </a:p>
        </p:txBody>
      </p:sp>
      <p:sp>
        <p:nvSpPr>
          <p:cNvPr id="3" name="Date Placeholder 8">
            <a:extLst>
              <a:ext uri="{FF2B5EF4-FFF2-40B4-BE49-F238E27FC236}">
                <a16:creationId xmlns:a16="http://schemas.microsoft.com/office/drawing/2014/main" id="{A488A917-195E-DB5F-E699-486F767A796B}"/>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9">
            <a:extLst>
              <a:ext uri="{FF2B5EF4-FFF2-40B4-BE49-F238E27FC236}">
                <a16:creationId xmlns:a16="http://schemas.microsoft.com/office/drawing/2014/main" id="{7328CE3B-F28C-29CD-43C1-FB4EF4DFB5DC}"/>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10">
            <a:extLst>
              <a:ext uri="{FF2B5EF4-FFF2-40B4-BE49-F238E27FC236}">
                <a16:creationId xmlns:a16="http://schemas.microsoft.com/office/drawing/2014/main" id="{5FAF4477-8FE8-044B-2149-6E7B8D7BA88F}"/>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779EF6A-B9A2-412D-A92C-F31E4A45DB44}" type="slidenum">
              <a:t>15</a:t>
            </a:fld>
            <a:endParaRPr lang="en-US" sz="900" b="0" i="0" u="none" strike="noStrike" kern="1200" cap="none" spc="0" baseline="0">
              <a:solidFill>
                <a:srgbClr val="898989"/>
              </a:solidFill>
              <a:uFillTx/>
              <a:latin typeface="Tenorite"/>
            </a:endParaRPr>
          </a:p>
        </p:txBody>
      </p:sp>
      <p:sp>
        <p:nvSpPr>
          <p:cNvPr id="6" name="TextBox 11">
            <a:extLst>
              <a:ext uri="{FF2B5EF4-FFF2-40B4-BE49-F238E27FC236}">
                <a16:creationId xmlns:a16="http://schemas.microsoft.com/office/drawing/2014/main" id="{FF8E3137-8F17-476E-812B-A26567B2FF8F}"/>
              </a:ext>
            </a:extLst>
          </p:cNvPr>
          <p:cNvSpPr txBox="1"/>
          <p:nvPr/>
        </p:nvSpPr>
        <p:spPr>
          <a:xfrm>
            <a:off x="681785" y="1467849"/>
            <a:ext cx="10427369" cy="4247314"/>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When designing computers engineers had to produce a way to connect software to hardware.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The ISA defines the type of instructions to be followed by the processor [4].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In the following sections, the MIPS ISA is used as an example to discuss the process since it Is the most used due to its simplicity.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Based on the type of operations, the instructions are classified into three types,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enorite"/>
            </a:endParaRP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Arithmetic /logic instructions: Performs Arithmetic and logical operations on one or more operands. </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enorite"/>
            </a:endParaRP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Data Transfer instructions: Responsible for the transfer of instructions from memory to the processor and back. </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Branch and jump instructions: Responsible for breaking the sequential flow of instructions and jumping instructions in the implementation of the function and conditional statements. The ISA also defines the maximum length of each type of instruction. Since the MIPS is using 32-bit ISA, each and every instruction must be accommodated within 32 bits. [3] </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Tenorit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Date Placeholder 8">
            <a:extLst>
              <a:ext uri="{FF2B5EF4-FFF2-40B4-BE49-F238E27FC236}">
                <a16:creationId xmlns:a16="http://schemas.microsoft.com/office/drawing/2014/main" id="{8BE294E4-EE47-0006-59F1-69A3BC5DD122}"/>
              </a:ext>
            </a:extLst>
          </p:cNvPr>
          <p:cNvSpPr txBox="1"/>
          <p:nvPr/>
        </p:nvSpPr>
        <p:spPr>
          <a:xfrm>
            <a:off x="838203" y="6420514"/>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3" name="Footer Placeholder 9">
            <a:extLst>
              <a:ext uri="{FF2B5EF4-FFF2-40B4-BE49-F238E27FC236}">
                <a16:creationId xmlns:a16="http://schemas.microsoft.com/office/drawing/2014/main" id="{93D04D91-94A4-87D9-63E6-6D7437B07C4E}"/>
              </a:ext>
            </a:extLst>
          </p:cNvPr>
          <p:cNvSpPr txBox="1"/>
          <p:nvPr/>
        </p:nvSpPr>
        <p:spPr>
          <a:xfrm>
            <a:off x="4038603" y="6420514"/>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4" name="Slide Number Placeholder 10">
            <a:extLst>
              <a:ext uri="{FF2B5EF4-FFF2-40B4-BE49-F238E27FC236}">
                <a16:creationId xmlns:a16="http://schemas.microsoft.com/office/drawing/2014/main" id="{D6DD2311-006C-DEAF-0B2E-058C1E3A8DBA}"/>
              </a:ext>
            </a:extLst>
          </p:cNvPr>
          <p:cNvSpPr txBox="1"/>
          <p:nvPr/>
        </p:nvSpPr>
        <p:spPr>
          <a:xfrm>
            <a:off x="8610603" y="6420514"/>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AA384F2-2F00-4F4E-8154-A824815DE497}" type="slidenum">
              <a:t>16</a:t>
            </a:fld>
            <a:endParaRPr lang="en-US" sz="900" b="0" i="0" u="none" strike="noStrike" kern="1200" cap="none" spc="0" baseline="0">
              <a:solidFill>
                <a:srgbClr val="898989"/>
              </a:solidFill>
              <a:uFillTx/>
              <a:latin typeface="Tenorite"/>
            </a:endParaRPr>
          </a:p>
        </p:txBody>
      </p:sp>
      <p:sp>
        <p:nvSpPr>
          <p:cNvPr id="5" name="TextBox 11">
            <a:extLst>
              <a:ext uri="{FF2B5EF4-FFF2-40B4-BE49-F238E27FC236}">
                <a16:creationId xmlns:a16="http://schemas.microsoft.com/office/drawing/2014/main" id="{1AEAFDD5-4FA0-B4AB-82BB-39F461EC7994}"/>
              </a:ext>
            </a:extLst>
          </p:cNvPr>
          <p:cNvSpPr txBox="1"/>
          <p:nvPr/>
        </p:nvSpPr>
        <p:spPr>
          <a:xfrm>
            <a:off x="1419724" y="930438"/>
            <a:ext cx="10026313" cy="2862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 ISA level is important for the system architects as it is the interface between the software and hardware. [5]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It might be possible to write hardware directly to execute programs written in C, C++, Java or some other high-level language, but it would not be a great idea.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Most computers must have the ability to execute programs written in multiple languages.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Therefore, the most suitable way to execute more programming languages is to convert them into a common intermediate form and build hardware which can execute ISA-level programs directly. [5]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 process can be shown in the bellow diagram Reduced Instruction Set Computer (RISC) and Arm CPU architecture are mostly used in the industry.</a:t>
            </a:r>
            <a:endParaRPr lang="en-DE" sz="1800" b="0" i="0" u="none" strike="noStrike" kern="1200" cap="none" spc="0" baseline="0">
              <a:solidFill>
                <a:srgbClr val="000000"/>
              </a:solidFill>
              <a:uFillTx/>
              <a:latin typeface="Tenorite"/>
            </a:endParaRPr>
          </a:p>
        </p:txBody>
      </p:sp>
      <p:pic>
        <p:nvPicPr>
          <p:cNvPr id="6" name="Picture 13" descr="A picture containing text, screenshot, font, diagram&#10;&#10;Description automatically generated">
            <a:extLst>
              <a:ext uri="{FF2B5EF4-FFF2-40B4-BE49-F238E27FC236}">
                <a16:creationId xmlns:a16="http://schemas.microsoft.com/office/drawing/2014/main" id="{E8E79935-73F5-57CA-4352-96EEA26A72CF}"/>
              </a:ext>
            </a:extLst>
          </p:cNvPr>
          <p:cNvPicPr>
            <a:picLocks noChangeAspect="1"/>
          </p:cNvPicPr>
          <p:nvPr/>
        </p:nvPicPr>
        <p:blipFill>
          <a:blip r:embed="rId2"/>
          <a:stretch>
            <a:fillRect/>
          </a:stretch>
        </p:blipFill>
        <p:spPr>
          <a:xfrm>
            <a:off x="3581403" y="3897602"/>
            <a:ext cx="6182587" cy="2623514"/>
          </a:xfrm>
          <a:prstGeom prst="rect">
            <a:avLst/>
          </a:prstGeom>
          <a:noFill/>
          <a:ln cap="flat">
            <a:noFill/>
          </a:ln>
        </p:spPr>
      </p:pic>
      <p:sp>
        <p:nvSpPr>
          <p:cNvPr id="7" name="Title 1">
            <a:extLst>
              <a:ext uri="{FF2B5EF4-FFF2-40B4-BE49-F238E27FC236}">
                <a16:creationId xmlns:a16="http://schemas.microsoft.com/office/drawing/2014/main" id="{8C44E04E-1C1C-FF08-34F6-7B421D925F51}"/>
              </a:ext>
            </a:extLst>
          </p:cNvPr>
          <p:cNvSpPr txBox="1">
            <a:spLocks noGrp="1"/>
          </p:cNvSpPr>
          <p:nvPr>
            <p:ph type="title"/>
          </p:nvPr>
        </p:nvSpPr>
        <p:spPr>
          <a:xfrm>
            <a:off x="0" y="210385"/>
            <a:ext cx="1235034" cy="720053"/>
          </a:xfrm>
        </p:spPr>
        <p:txBody>
          <a:bodyPr/>
          <a:lstStyle/>
          <a:p>
            <a:pPr lvl="0"/>
            <a:r>
              <a:rPr lang="en-US"/>
              <a:t>ISA</a:t>
            </a:r>
            <a:endParaRPr lang="en-D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4924-699A-BBF0-7783-EBABF27EE8F0}"/>
              </a:ext>
            </a:extLst>
          </p:cNvPr>
          <p:cNvSpPr txBox="1">
            <a:spLocks noGrp="1"/>
          </p:cNvSpPr>
          <p:nvPr>
            <p:ph type="title"/>
          </p:nvPr>
        </p:nvSpPr>
        <p:spPr>
          <a:xfrm>
            <a:off x="691313" y="346914"/>
            <a:ext cx="8027572" cy="600075"/>
          </a:xfrm>
        </p:spPr>
        <p:txBody>
          <a:bodyPr/>
          <a:lstStyle/>
          <a:p>
            <a:pPr lvl="0"/>
            <a:r>
              <a:rPr lang="en-US" sz="2500"/>
              <a:t>Reduced Instruction Set Computer (RISC)</a:t>
            </a:r>
          </a:p>
        </p:txBody>
      </p:sp>
      <p:sp>
        <p:nvSpPr>
          <p:cNvPr id="3" name="Text Placeholder 2">
            <a:extLst>
              <a:ext uri="{FF2B5EF4-FFF2-40B4-BE49-F238E27FC236}">
                <a16:creationId xmlns:a16="http://schemas.microsoft.com/office/drawing/2014/main" id="{06F8DD73-1F43-72B5-5112-A14292DB1C62}"/>
              </a:ext>
            </a:extLst>
          </p:cNvPr>
          <p:cNvSpPr txBox="1">
            <a:spLocks noGrp="1"/>
          </p:cNvSpPr>
          <p:nvPr>
            <p:ph type="body" idx="1"/>
          </p:nvPr>
        </p:nvSpPr>
        <p:spPr>
          <a:xfrm>
            <a:off x="314325" y="1041401"/>
            <a:ext cx="8801100" cy="2327440"/>
          </a:xfrm>
        </p:spPr>
        <p:txBody>
          <a:bodyPr>
            <a:noAutofit/>
          </a:bodyPr>
          <a:lstStyle/>
          <a:p>
            <a:pPr marL="285750" lvl="0" indent="-285750">
              <a:buChar char="•"/>
            </a:pPr>
            <a:r>
              <a:rPr lang="en-US" sz="1800"/>
              <a:t>At the start of RISC, the people who were working on microprogramming tools began to rethink the architectural design principles trying to close the “semantic gap” in high-level programming languages and microinstructions. </a:t>
            </a:r>
          </a:p>
          <a:p>
            <a:pPr marL="285750" lvl="0" indent="-285750">
              <a:buChar char="•"/>
            </a:pPr>
            <a:r>
              <a:rPr lang="en-US" sz="1800"/>
              <a:t>But this approach introduced a “performance gap” and was not successful in achieving the desired performance goal. Therefore, a new design philosophy emerged, with the idea of optimizing compilers that can be used to compile high-level languages into instructions. </a:t>
            </a:r>
          </a:p>
          <a:p>
            <a:pPr marL="285750" lvl="0" indent="-285750">
              <a:buChar char="•"/>
            </a:pPr>
            <a:r>
              <a:rPr lang="en-US" sz="1800"/>
              <a:t>These instructions are simpler, executed in one cycle, and have a reduced set compared to the previous set of instructions used. [6]</a:t>
            </a:r>
            <a:endParaRPr lang="en-US" sz="1800">
              <a:solidFill>
                <a:srgbClr val="262626"/>
              </a:solidFill>
            </a:endParaRPr>
          </a:p>
        </p:txBody>
      </p:sp>
      <p:sp>
        <p:nvSpPr>
          <p:cNvPr id="4" name="Date Placeholder 3">
            <a:extLst>
              <a:ext uri="{FF2B5EF4-FFF2-40B4-BE49-F238E27FC236}">
                <a16:creationId xmlns:a16="http://schemas.microsoft.com/office/drawing/2014/main" id="{0B9A5066-FDB0-9CD6-EC69-0B9F1D0D91B6}"/>
              </a:ext>
            </a:extLst>
          </p:cNvPr>
          <p:cNvSpPr txBox="1"/>
          <p:nvPr/>
        </p:nvSpPr>
        <p:spPr>
          <a:xfrm>
            <a:off x="838203" y="6356351"/>
            <a:ext cx="1219196"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5" name="Footer Placeholder 4">
            <a:extLst>
              <a:ext uri="{FF2B5EF4-FFF2-40B4-BE49-F238E27FC236}">
                <a16:creationId xmlns:a16="http://schemas.microsoft.com/office/drawing/2014/main" id="{90A84262-73E3-79A4-1E91-E636B719E1AE}"/>
              </a:ext>
            </a:extLst>
          </p:cNvPr>
          <p:cNvSpPr txBox="1"/>
          <p:nvPr/>
        </p:nvSpPr>
        <p:spPr>
          <a:xfrm>
            <a:off x="2463795" y="6356351"/>
            <a:ext cx="3479804"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6" name="Slide Number Placeholder 5">
            <a:extLst>
              <a:ext uri="{FF2B5EF4-FFF2-40B4-BE49-F238E27FC236}">
                <a16:creationId xmlns:a16="http://schemas.microsoft.com/office/drawing/2014/main" id="{494BA21C-BAF4-769B-DA3A-0D5600DBA94A}"/>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D2D6005-DC91-41EF-9B89-7CCABC17E34C}" type="slidenum">
              <a:t>17</a:t>
            </a:fld>
            <a:endParaRPr lang="en-US" sz="900" b="0" i="0" u="none" strike="noStrike" kern="1200" cap="none" spc="0" baseline="0">
              <a:solidFill>
                <a:srgbClr val="898989"/>
              </a:solidFill>
              <a:uFillTx/>
              <a:latin typeface="Tenorit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64C6-E179-82A9-E4A0-22FD8C49E7CE}"/>
              </a:ext>
            </a:extLst>
          </p:cNvPr>
          <p:cNvSpPr txBox="1">
            <a:spLocks noGrp="1"/>
          </p:cNvSpPr>
          <p:nvPr>
            <p:ph type="title"/>
          </p:nvPr>
        </p:nvSpPr>
        <p:spPr>
          <a:xfrm>
            <a:off x="10677521" y="627644"/>
            <a:ext cx="1038228" cy="600075"/>
          </a:xfrm>
        </p:spPr>
        <p:txBody>
          <a:bodyPr/>
          <a:lstStyle/>
          <a:p>
            <a:pPr lvl="0"/>
            <a:r>
              <a:rPr lang="en-US"/>
              <a:t>RISC</a:t>
            </a:r>
          </a:p>
        </p:txBody>
      </p:sp>
      <p:sp>
        <p:nvSpPr>
          <p:cNvPr id="3" name="Text Placeholder 2">
            <a:extLst>
              <a:ext uri="{FF2B5EF4-FFF2-40B4-BE49-F238E27FC236}">
                <a16:creationId xmlns:a16="http://schemas.microsoft.com/office/drawing/2014/main" id="{F0D5E76B-2BCC-B75E-CE0F-739D4CCD52ED}"/>
              </a:ext>
            </a:extLst>
          </p:cNvPr>
          <p:cNvSpPr txBox="1">
            <a:spLocks noGrp="1"/>
          </p:cNvSpPr>
          <p:nvPr>
            <p:ph type="body" idx="1"/>
          </p:nvPr>
        </p:nvSpPr>
        <p:spPr>
          <a:xfrm>
            <a:off x="80211" y="0"/>
            <a:ext cx="7459574" cy="6356351"/>
          </a:xfrm>
        </p:spPr>
        <p:txBody>
          <a:bodyPr>
            <a:noAutofit/>
          </a:bodyPr>
          <a:lstStyle/>
          <a:p>
            <a:pPr marL="285750" lvl="0" indent="-285750">
              <a:buChar char="•"/>
            </a:pPr>
            <a:r>
              <a:rPr lang="en-US" sz="1800"/>
              <a:t>Key principles of RISC </a:t>
            </a:r>
          </a:p>
          <a:p>
            <a:pPr marL="342900" lvl="0" indent="-342900">
              <a:buAutoNum type="arabicParenR"/>
            </a:pPr>
            <a:r>
              <a:rPr lang="en-US" sz="1800"/>
              <a:t>Functions should be simple, introducing a new operation that increases the cycle time must be justified by a reduction in the number of cycles required. </a:t>
            </a:r>
          </a:p>
          <a:p>
            <a:pPr marL="342900" lvl="0" indent="-342900">
              <a:buAutoNum type="arabicParenR"/>
            </a:pPr>
            <a:r>
              <a:rPr lang="en-US" sz="1800"/>
              <a:t>Microinstructions should not be faster than simple instructions, since the cache memory is implemented using the same technology as the writable control store. Simple instructions should operate at the same speed as microinstructions.</a:t>
            </a:r>
          </a:p>
          <a:p>
            <a:pPr marL="342900" lvl="0" indent="-342900">
              <a:buAutoNum type="arabicParenR"/>
            </a:pPr>
            <a:r>
              <a:rPr lang="en-US" sz="1800"/>
              <a:t>Moving software into microcode does not improve its performance or functionality. Everything that can perform on micro coded machine can also be performed in assembly language on a simpler machine. The run-time library architecture includes characteristics of microcode but is easier to modify. </a:t>
            </a:r>
          </a:p>
          <a:p>
            <a:pPr marL="342900" lvl="0" indent="-342900">
              <a:buAutoNum type="arabicParenR"/>
            </a:pPr>
            <a:r>
              <a:rPr lang="en-US" sz="1800"/>
              <a:t>The RISC architecture prioritizes simple instruction decoding and pipeline execution. Instructions are broken into parallelizable parts making the new instructions to start executing every cycle. This approach improves performance. </a:t>
            </a:r>
          </a:p>
          <a:p>
            <a:pPr marL="342900" lvl="0" indent="-342900">
              <a:buAutoNum type="arabicParenR"/>
            </a:pPr>
            <a:r>
              <a:rPr lang="en-US" sz="1800"/>
              <a:t>Use of compiler technology to simplify instructions. </a:t>
            </a:r>
          </a:p>
          <a:p>
            <a:pPr marL="342900" lvl="0" indent="-342900">
              <a:buAutoNum type="arabicParenR"/>
            </a:pPr>
            <a:r>
              <a:rPr lang="en-US" sz="1800"/>
              <a:t>RISC compilers keep operands in registers for simple register-to-register instruction, enabling shorter instruction formats for memory-based operands. [6]</a:t>
            </a:r>
            <a:endParaRPr lang="en-US" sz="1800">
              <a:solidFill>
                <a:srgbClr val="262626"/>
              </a:solidFill>
            </a:endParaRPr>
          </a:p>
        </p:txBody>
      </p:sp>
      <p:sp>
        <p:nvSpPr>
          <p:cNvPr id="4" name="Date Placeholder 3">
            <a:extLst>
              <a:ext uri="{FF2B5EF4-FFF2-40B4-BE49-F238E27FC236}">
                <a16:creationId xmlns:a16="http://schemas.microsoft.com/office/drawing/2014/main" id="{5A6982B2-3C7F-256F-8ABD-F48C2137EBCE}"/>
              </a:ext>
            </a:extLst>
          </p:cNvPr>
          <p:cNvSpPr txBox="1"/>
          <p:nvPr/>
        </p:nvSpPr>
        <p:spPr>
          <a:xfrm>
            <a:off x="838203" y="6356351"/>
            <a:ext cx="1219196"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5" name="Footer Placeholder 4">
            <a:extLst>
              <a:ext uri="{FF2B5EF4-FFF2-40B4-BE49-F238E27FC236}">
                <a16:creationId xmlns:a16="http://schemas.microsoft.com/office/drawing/2014/main" id="{90CB9CE5-B34E-1526-8378-8A25CE69045E}"/>
              </a:ext>
            </a:extLst>
          </p:cNvPr>
          <p:cNvSpPr txBox="1"/>
          <p:nvPr/>
        </p:nvSpPr>
        <p:spPr>
          <a:xfrm>
            <a:off x="2463795" y="6356351"/>
            <a:ext cx="3479804"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6" name="Slide Number Placeholder 5">
            <a:extLst>
              <a:ext uri="{FF2B5EF4-FFF2-40B4-BE49-F238E27FC236}">
                <a16:creationId xmlns:a16="http://schemas.microsoft.com/office/drawing/2014/main" id="{AF08A0E4-F3F9-0BA5-9AD4-A917C93E43DC}"/>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C910D53-7BED-4AEA-B6FF-7A93B2D07811}" type="slidenum">
              <a:t>18</a:t>
            </a:fld>
            <a:endParaRPr lang="en-US" sz="900" b="0" i="0" u="none" strike="noStrike" kern="1200" cap="none" spc="0" baseline="0">
              <a:solidFill>
                <a:srgbClr val="898989"/>
              </a:solidFill>
              <a:uFillTx/>
              <a:latin typeface="Tenorit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31D5-4E4C-F3CC-31BF-264EFE4C2473}"/>
              </a:ext>
            </a:extLst>
          </p:cNvPr>
          <p:cNvSpPr txBox="1">
            <a:spLocks noGrp="1"/>
          </p:cNvSpPr>
          <p:nvPr>
            <p:ph type="title"/>
          </p:nvPr>
        </p:nvSpPr>
        <p:spPr>
          <a:xfrm>
            <a:off x="1885154" y="-62325"/>
            <a:ext cx="8421688" cy="1325559"/>
          </a:xfrm>
        </p:spPr>
        <p:txBody>
          <a:bodyPr/>
          <a:lstStyle/>
          <a:p>
            <a:pPr lvl="0"/>
            <a:r>
              <a:rPr lang="en-US"/>
              <a:t>ARM CPU ARCHITECTURE</a:t>
            </a:r>
          </a:p>
        </p:txBody>
      </p:sp>
      <p:sp>
        <p:nvSpPr>
          <p:cNvPr id="3" name="Date Placeholder 22">
            <a:extLst>
              <a:ext uri="{FF2B5EF4-FFF2-40B4-BE49-F238E27FC236}">
                <a16:creationId xmlns:a16="http://schemas.microsoft.com/office/drawing/2014/main" id="{DDB3F82B-3262-57B0-FE16-B12A8719E3E1}"/>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23">
            <a:extLst>
              <a:ext uri="{FF2B5EF4-FFF2-40B4-BE49-F238E27FC236}">
                <a16:creationId xmlns:a16="http://schemas.microsoft.com/office/drawing/2014/main" id="{F9452AD1-09EA-85FE-2B89-7C084077CA44}"/>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24">
            <a:extLst>
              <a:ext uri="{FF2B5EF4-FFF2-40B4-BE49-F238E27FC236}">
                <a16:creationId xmlns:a16="http://schemas.microsoft.com/office/drawing/2014/main" id="{0FAB9B18-5688-EC5C-977A-FA11D4CB7909}"/>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205F77-8CF5-4929-B8E0-D9EA257341AA}" type="slidenum">
              <a:t>19</a:t>
            </a:fld>
            <a:endParaRPr lang="en-US" sz="900" b="0" i="0" u="none" strike="noStrike" kern="1200" cap="none" spc="0" baseline="0">
              <a:solidFill>
                <a:srgbClr val="898989"/>
              </a:solidFill>
              <a:uFillTx/>
              <a:latin typeface="Tenorite"/>
            </a:endParaRPr>
          </a:p>
        </p:txBody>
      </p:sp>
      <p:sp>
        <p:nvSpPr>
          <p:cNvPr id="6" name="TextBox 41">
            <a:extLst>
              <a:ext uri="{FF2B5EF4-FFF2-40B4-BE49-F238E27FC236}">
                <a16:creationId xmlns:a16="http://schemas.microsoft.com/office/drawing/2014/main" id="{090C9A49-5A19-DE35-D2AF-B23A13108565}"/>
              </a:ext>
            </a:extLst>
          </p:cNvPr>
          <p:cNvSpPr txBox="1"/>
          <p:nvPr/>
        </p:nvSpPr>
        <p:spPr>
          <a:xfrm>
            <a:off x="489286" y="818150"/>
            <a:ext cx="11405932" cy="535531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ARM is a RISC architecture.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 ARM ISA is a loadstore one, instructions that operate only on registers and are separated from instructions that access memory.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All ARM instructions are 32-bit long and mostly they have three-operand encoding.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ARM architecture is equipped with a large register file with 16 general-purpose registers, allowing pipelining of the ARM architecture.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enorite"/>
            </a:endParaRPr>
          </a:p>
          <a:p>
            <a:pPr marL="342900" marR="0" lvl="0" indent="-342900" algn="l" defTabSz="914400" rtl="0" fontAlgn="auto" hangingPunct="1">
              <a:lnSpc>
                <a:spcPct val="100000"/>
              </a:lnSpc>
              <a:spcBef>
                <a:spcPts val="0"/>
              </a:spcBef>
              <a:spcAft>
                <a:spcPts val="0"/>
              </a:spcAft>
              <a:buSzPct val="100000"/>
              <a:buFont typeface="Tenorite"/>
              <a:buAutoNum type="alphaU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Registers: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ARM provides 16 general-purpose registers in the user mode.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Register 15 is the program counter or can change a general-purpose register as well.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Register 14 is used as branchand-link instruction.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Register 13 is used as a stack pointer. The current program status registers four 1-bit condition flags (‘Negative’, ‘zero’, ‘Carry’, ‘overflow’) and four fields reflecting the execution state of the processor.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 ‘I’ and ‘F’ flags enable normal and fast interrupts respectively. The ‘mode’ field selects one of seven execution modes.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Undefined instruction mode is entered when the processor attempts to execute an instruction that is supported neither by the main integrated core nor coprocessors. This mode is used to implement coprocessor emulation.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System mode is used to run privileged operating system tasks.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Abort mode is used when responding to memory faults. [7]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41897C1F-F043-365B-C0D4-E3FD8A23C043}"/>
              </a:ext>
            </a:extLst>
          </p:cNvPr>
          <p:cNvSpPr txBox="1">
            <a:spLocks noGrp="1"/>
          </p:cNvSpPr>
          <p:nvPr>
            <p:ph type="title"/>
          </p:nvPr>
        </p:nvSpPr>
        <p:spPr>
          <a:xfrm>
            <a:off x="685800" y="495303"/>
            <a:ext cx="2476496" cy="873517"/>
          </a:xfrm>
        </p:spPr>
        <p:txBody>
          <a:bodyPr/>
          <a:lstStyle/>
          <a:p>
            <a:pPr lvl="0"/>
            <a:r>
              <a:rPr lang="en-US"/>
              <a:t>Agenda</a:t>
            </a:r>
            <a:endParaRPr lang="en-DE"/>
          </a:p>
        </p:txBody>
      </p:sp>
      <p:sp>
        <p:nvSpPr>
          <p:cNvPr id="3" name="Date Placeholder 3">
            <a:extLst>
              <a:ext uri="{FF2B5EF4-FFF2-40B4-BE49-F238E27FC236}">
                <a16:creationId xmlns:a16="http://schemas.microsoft.com/office/drawing/2014/main" id="{37E79D2B-6FEE-92CD-6A88-7BA00A89908E}"/>
              </a:ext>
            </a:extLst>
          </p:cNvPr>
          <p:cNvSpPr txBox="1"/>
          <p:nvPr/>
        </p:nvSpPr>
        <p:spPr>
          <a:xfrm>
            <a:off x="4676771" y="6356351"/>
            <a:ext cx="1695453"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4">
            <a:extLst>
              <a:ext uri="{FF2B5EF4-FFF2-40B4-BE49-F238E27FC236}">
                <a16:creationId xmlns:a16="http://schemas.microsoft.com/office/drawing/2014/main" id="{B47B6729-AA86-07F6-96AA-C1EA763A8D86}"/>
              </a:ext>
            </a:extLst>
          </p:cNvPr>
          <p:cNvSpPr txBox="1"/>
          <p:nvPr/>
        </p:nvSpPr>
        <p:spPr>
          <a:xfrm>
            <a:off x="6743700" y="6356351"/>
            <a:ext cx="25431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5">
            <a:extLst>
              <a:ext uri="{FF2B5EF4-FFF2-40B4-BE49-F238E27FC236}">
                <a16:creationId xmlns:a16="http://schemas.microsoft.com/office/drawing/2014/main" id="{CB23E490-FA9E-5E11-5225-703C3403C7AD}"/>
              </a:ext>
            </a:extLst>
          </p:cNvPr>
          <p:cNvSpPr txBox="1"/>
          <p:nvPr/>
        </p:nvSpPr>
        <p:spPr>
          <a:xfrm>
            <a:off x="9658350" y="6356351"/>
            <a:ext cx="1695453"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3F8C4DF-5172-4B6E-80B4-830FC25F4BA0}" type="slidenum">
              <a:t>2</a:t>
            </a:fld>
            <a:endParaRPr lang="en-US" sz="900" b="0" i="0" u="none" strike="noStrike" kern="1200" cap="none" spc="0" baseline="0">
              <a:solidFill>
                <a:srgbClr val="898989"/>
              </a:solidFill>
              <a:uFillTx/>
              <a:latin typeface="Tenorite"/>
            </a:endParaRPr>
          </a:p>
        </p:txBody>
      </p:sp>
      <p:sp>
        <p:nvSpPr>
          <p:cNvPr id="6" name="TextBox 8">
            <a:extLst>
              <a:ext uri="{FF2B5EF4-FFF2-40B4-BE49-F238E27FC236}">
                <a16:creationId xmlns:a16="http://schemas.microsoft.com/office/drawing/2014/main" id="{48F709D7-A271-A298-37C4-54D9052058DB}"/>
              </a:ext>
            </a:extLst>
          </p:cNvPr>
          <p:cNvSpPr txBox="1"/>
          <p:nvPr/>
        </p:nvSpPr>
        <p:spPr>
          <a:xfrm>
            <a:off x="4076696" y="2743200"/>
            <a:ext cx="7934321" cy="2585319"/>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INTRODUCTION TO SOFTWARE SYNTHESIS FOR EMBEDDED SYSTEMS</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APPROACHES TO SOFTWARE SYNTHESIS </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PROGRAMMING IN HIGH LEVEL-LANGUAGES </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COMPILERS </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INSTRUCTION SET ARCHITECTURE (ISA)</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Reduced Instruction Set Computer (RISC)</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ARM CPU ARCHITECTURE</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CONCLUSION</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Tenorit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490D-945C-6E06-002E-B97F3BB1685A}"/>
              </a:ext>
            </a:extLst>
          </p:cNvPr>
          <p:cNvSpPr txBox="1">
            <a:spLocks noGrp="1"/>
          </p:cNvSpPr>
          <p:nvPr>
            <p:ph type="title"/>
          </p:nvPr>
        </p:nvSpPr>
        <p:spPr>
          <a:xfrm>
            <a:off x="10363407" y="0"/>
            <a:ext cx="1315245" cy="575678"/>
          </a:xfrm>
        </p:spPr>
        <p:txBody>
          <a:bodyPr/>
          <a:lstStyle/>
          <a:p>
            <a:pPr lvl="0"/>
            <a:r>
              <a:rPr lang="en-US"/>
              <a:t>ARM</a:t>
            </a:r>
            <a:endParaRPr lang="en-DE"/>
          </a:p>
        </p:txBody>
      </p:sp>
      <p:sp>
        <p:nvSpPr>
          <p:cNvPr id="3" name="Date Placeholder 14">
            <a:extLst>
              <a:ext uri="{FF2B5EF4-FFF2-40B4-BE49-F238E27FC236}">
                <a16:creationId xmlns:a16="http://schemas.microsoft.com/office/drawing/2014/main" id="{152585A5-83DF-7BAA-3B9D-993CB6E3A17C}"/>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15">
            <a:extLst>
              <a:ext uri="{FF2B5EF4-FFF2-40B4-BE49-F238E27FC236}">
                <a16:creationId xmlns:a16="http://schemas.microsoft.com/office/drawing/2014/main" id="{2E4A0662-0E1F-6B4A-1B20-25B504556012}"/>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16">
            <a:extLst>
              <a:ext uri="{FF2B5EF4-FFF2-40B4-BE49-F238E27FC236}">
                <a16:creationId xmlns:a16="http://schemas.microsoft.com/office/drawing/2014/main" id="{261C5F65-EB8C-2E06-C573-A289FBC1A3B9}"/>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E2893E2-5859-4AF2-B3EC-D23C3575F2ED}" type="slidenum">
              <a:t>20</a:t>
            </a:fld>
            <a:endParaRPr lang="en-US" sz="900" b="0" i="0" u="none" strike="noStrike" kern="1200" cap="none" spc="0" baseline="0">
              <a:solidFill>
                <a:srgbClr val="898989"/>
              </a:solidFill>
              <a:uFillTx/>
              <a:latin typeface="Tenorite"/>
            </a:endParaRPr>
          </a:p>
        </p:txBody>
      </p:sp>
      <p:sp>
        <p:nvSpPr>
          <p:cNvPr id="6" name="TextBox 17">
            <a:extLst>
              <a:ext uri="{FF2B5EF4-FFF2-40B4-BE49-F238E27FC236}">
                <a16:creationId xmlns:a16="http://schemas.microsoft.com/office/drawing/2014/main" id="{A6CA0179-8FFB-9D1A-CB1E-9346C9FD7A9D}"/>
              </a:ext>
            </a:extLst>
          </p:cNvPr>
          <p:cNvSpPr txBox="1"/>
          <p:nvPr/>
        </p:nvSpPr>
        <p:spPr>
          <a:xfrm>
            <a:off x="256672" y="385008"/>
            <a:ext cx="11486144" cy="3139318"/>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Tenorite"/>
              <a:buAutoNum type="alphaUcPeriod" startAt="2"/>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ARM architecture exceptions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enorite"/>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ARM architecture exceptions Reset starts the processor from a known state and renders all other pending exceptions irrelevant.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Data abort exception is raised when a load or store instruction violates memory access permissions.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Fast interruption exception is raised when the processor receives a signal from a fast interrupt source.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Normal interrupt exception occurs when the processor receives a signal from any non-fast interrupt source.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Perfect abort occurs when memory access permissions are violated during an instruction fetch.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Software interrupt occurs on requests to an operating system service.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Undefined instruction exception is generated when trying to decode an instruction that is supported neither by the main integer core nor by one of the coprocessors. [7] </a:t>
            </a:r>
            <a:endParaRPr lang="en-DE" sz="1800" b="0" i="0" u="none" strike="noStrike" kern="1200" cap="none" spc="0" baseline="0">
              <a:solidFill>
                <a:srgbClr val="000000"/>
              </a:solidFill>
              <a:uFillTx/>
              <a:latin typeface="Tenorit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7">
            <a:extLst>
              <a:ext uri="{FF2B5EF4-FFF2-40B4-BE49-F238E27FC236}">
                <a16:creationId xmlns:a16="http://schemas.microsoft.com/office/drawing/2014/main" id="{ED5E9BFF-554F-9AFB-4C98-62981414AD91}"/>
              </a:ext>
            </a:extLst>
          </p:cNvPr>
          <p:cNvSpPr txBox="1">
            <a:spLocks noGrp="1"/>
          </p:cNvSpPr>
          <p:nvPr>
            <p:ph type="title"/>
          </p:nvPr>
        </p:nvSpPr>
        <p:spPr>
          <a:xfrm>
            <a:off x="372974" y="365129"/>
            <a:ext cx="10515600" cy="910221"/>
          </a:xfrm>
        </p:spPr>
        <p:txBody>
          <a:bodyPr/>
          <a:lstStyle/>
          <a:p>
            <a:pPr lvl="0"/>
            <a:r>
              <a:rPr lang="en-US"/>
              <a:t>CONCLUSION</a:t>
            </a:r>
            <a:endParaRPr lang="en-DE"/>
          </a:p>
        </p:txBody>
      </p:sp>
      <p:sp>
        <p:nvSpPr>
          <p:cNvPr id="3" name="Date Placeholder 14">
            <a:extLst>
              <a:ext uri="{FF2B5EF4-FFF2-40B4-BE49-F238E27FC236}">
                <a16:creationId xmlns:a16="http://schemas.microsoft.com/office/drawing/2014/main" id="{64B9C688-FDF8-174B-09B0-CA1D9EE1FDA3}"/>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15">
            <a:extLst>
              <a:ext uri="{FF2B5EF4-FFF2-40B4-BE49-F238E27FC236}">
                <a16:creationId xmlns:a16="http://schemas.microsoft.com/office/drawing/2014/main" id="{9E695D07-F998-301F-D390-2234CF9EFD9C}"/>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16">
            <a:extLst>
              <a:ext uri="{FF2B5EF4-FFF2-40B4-BE49-F238E27FC236}">
                <a16:creationId xmlns:a16="http://schemas.microsoft.com/office/drawing/2014/main" id="{0275DD33-E417-B78E-743F-75871BA8B2AE}"/>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DB35757-C893-44B2-820E-275FF1E92E76}" type="slidenum">
              <a:t>21</a:t>
            </a:fld>
            <a:endParaRPr lang="en-US" sz="900" b="0" i="0" u="none" strike="noStrike" kern="1200" cap="none" spc="0" baseline="0">
              <a:solidFill>
                <a:srgbClr val="898989"/>
              </a:solidFill>
              <a:uFillTx/>
              <a:latin typeface="Tenorite"/>
            </a:endParaRPr>
          </a:p>
        </p:txBody>
      </p:sp>
      <p:sp>
        <p:nvSpPr>
          <p:cNvPr id="6" name="TextBox 19">
            <a:extLst>
              <a:ext uri="{FF2B5EF4-FFF2-40B4-BE49-F238E27FC236}">
                <a16:creationId xmlns:a16="http://schemas.microsoft.com/office/drawing/2014/main" id="{BF7DEEC8-A06E-11C9-F146-ABCDAB4E5C96}"/>
              </a:ext>
            </a:extLst>
          </p:cNvPr>
          <p:cNvSpPr txBox="1"/>
          <p:nvPr/>
        </p:nvSpPr>
        <p:spPr>
          <a:xfrm>
            <a:off x="497305" y="1275350"/>
            <a:ext cx="11077078" cy="3139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software synthesis plays a critical role in embedded software development.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This report discusses various approaches to software synthesis, including high-level synthesis register transfer level synthesis, and instruction set architecture.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High-level programming enables human-readable code, then translates to assembly-level instructions through compilers.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Instruction Set Architecture (ISA) acts as an interface between software and hardware, enabling the execution of programs written in different languages.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RISC architecture, with its simplicity, optimizing compilers and efficient execution.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ARM architecture adapts the above-mentioned characteristics.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Tenorite"/>
              </a:rPr>
              <a:t>Using these technologies and concepts engineers can develop advanced embedded systems for various applications from mobile phones to automotive and various electronic applications. </a:t>
            </a:r>
            <a:endParaRPr lang="en-DE" sz="1800" b="1" i="0" u="none" strike="noStrike" kern="1200" cap="none" spc="0" baseline="0">
              <a:solidFill>
                <a:srgbClr val="000000"/>
              </a:solidFill>
              <a:uFillTx/>
              <a:latin typeface="Tenorit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D073-A94E-7A9D-E794-DDC346B27189}"/>
              </a:ext>
            </a:extLst>
          </p:cNvPr>
          <p:cNvSpPr txBox="1">
            <a:spLocks noGrp="1"/>
          </p:cNvSpPr>
          <p:nvPr>
            <p:ph type="title"/>
          </p:nvPr>
        </p:nvSpPr>
        <p:spPr>
          <a:xfrm>
            <a:off x="4746961" y="372224"/>
            <a:ext cx="5111752" cy="1204914"/>
          </a:xfrm>
        </p:spPr>
        <p:txBody>
          <a:bodyPr/>
          <a:lstStyle/>
          <a:p>
            <a:pPr lvl="0"/>
            <a:r>
              <a:rPr lang="en-US"/>
              <a:t>References</a:t>
            </a:r>
          </a:p>
        </p:txBody>
      </p:sp>
      <p:sp>
        <p:nvSpPr>
          <p:cNvPr id="3" name="Text Placeholder 2">
            <a:extLst>
              <a:ext uri="{FF2B5EF4-FFF2-40B4-BE49-F238E27FC236}">
                <a16:creationId xmlns:a16="http://schemas.microsoft.com/office/drawing/2014/main" id="{1143D644-BA7E-B922-8E19-13D7C7151F15}"/>
              </a:ext>
            </a:extLst>
          </p:cNvPr>
          <p:cNvSpPr txBox="1">
            <a:spLocks noGrp="1"/>
          </p:cNvSpPr>
          <p:nvPr>
            <p:ph type="body" idx="1"/>
          </p:nvPr>
        </p:nvSpPr>
        <p:spPr>
          <a:xfrm>
            <a:off x="4852739" y="1684425"/>
            <a:ext cx="6858000" cy="4671925"/>
          </a:xfrm>
        </p:spPr>
        <p:txBody>
          <a:bodyPr/>
          <a:lstStyle/>
          <a:p>
            <a:pPr lvl="0"/>
            <a:r>
              <a:rPr lang="en-US"/>
              <a:t>[1] G. C. Buttazzo, Hard Real-Time Computing Systems: Predictable Scheduling Algorithms and Applications. Springer Science &amp; Business Media, 2011. </a:t>
            </a:r>
          </a:p>
          <a:p>
            <a:pPr lvl="0"/>
            <a:r>
              <a:rPr lang="en-US"/>
              <a:t>[2] E. Artistry. Lesson: Compilers. [Online]. Available: https://embeddedartistry.com/lesson/compilers/ </a:t>
            </a:r>
          </a:p>
          <a:p>
            <a:pPr lvl="0"/>
            <a:r>
              <a:rPr lang="en-US"/>
              <a:t>[3] Scaler. Compilation process in c. [Online]. Available: https://www.scaler.com/topics/c/compilation-process-in-c/ </a:t>
            </a:r>
          </a:p>
          <a:p>
            <a:pPr lvl="0"/>
            <a:r>
              <a:rPr lang="en-US"/>
              <a:t>[4] GeeksforGeeks. Microarchitecture and instruction set architecture. [Online]. Available: https://www.geeksforgeeks.org/microarchitectureand-instruction-set-architecture/ </a:t>
            </a:r>
          </a:p>
          <a:p>
            <a:pPr lvl="0"/>
            <a:r>
              <a:rPr lang="en-US"/>
              <a:t>[5] A. S. Tanenbaum and T. Austin, Structured Computer Organization. Pearson, 2012. </a:t>
            </a:r>
          </a:p>
          <a:p>
            <a:pPr lvl="0"/>
            <a:r>
              <a:rPr lang="en-US"/>
              <a:t>[6] D. A. Patterson, “Reduced instruction set computers,” Communications of the ACM, vol. Volume 28, 1985. </a:t>
            </a:r>
          </a:p>
          <a:p>
            <a:pPr lvl="0"/>
            <a:r>
              <a:rPr lang="en-US"/>
              <a:t>[7] L. Ryzhyk, “The arm architecture,” 2006. ​</a:t>
            </a:r>
          </a:p>
        </p:txBody>
      </p:sp>
      <p:sp>
        <p:nvSpPr>
          <p:cNvPr id="4" name="Date Placeholder 3">
            <a:extLst>
              <a:ext uri="{FF2B5EF4-FFF2-40B4-BE49-F238E27FC236}">
                <a16:creationId xmlns:a16="http://schemas.microsoft.com/office/drawing/2014/main" id="{53216479-8786-0357-650D-3C3EF4CF8449}"/>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5" name="Footer Placeholder 4">
            <a:extLst>
              <a:ext uri="{FF2B5EF4-FFF2-40B4-BE49-F238E27FC236}">
                <a16:creationId xmlns:a16="http://schemas.microsoft.com/office/drawing/2014/main" id="{AD7F8814-16C8-35EC-87FB-11EFCCDCE29D}"/>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6" name="Slide Number Placeholder 5">
            <a:extLst>
              <a:ext uri="{FF2B5EF4-FFF2-40B4-BE49-F238E27FC236}">
                <a16:creationId xmlns:a16="http://schemas.microsoft.com/office/drawing/2014/main" id="{EBCBD83B-6884-8524-6F00-6E14E1312BFA}"/>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AAB9778-8A20-4513-940F-53516A21D17C}" type="slidenum">
              <a:t>22</a:t>
            </a:fld>
            <a:endParaRPr lang="en-US" sz="900" b="0" i="0" u="none" strike="noStrike" kern="1200" cap="none" spc="0" baseline="0">
              <a:solidFill>
                <a:srgbClr val="898989"/>
              </a:solidFill>
              <a:uFillTx/>
              <a:latin typeface="Tenorit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FDF4-8FE8-5755-8545-A75080C02C51}"/>
              </a:ext>
            </a:extLst>
          </p:cNvPr>
          <p:cNvSpPr txBox="1">
            <a:spLocks noGrp="1"/>
          </p:cNvSpPr>
          <p:nvPr>
            <p:ph type="ctrTitle"/>
          </p:nvPr>
        </p:nvSpPr>
        <p:spPr/>
        <p:txBody>
          <a:bodyPr/>
          <a:lstStyle/>
          <a:p>
            <a:pPr lvl="0"/>
            <a:r>
              <a:rPr lang="en-US"/>
              <a:t>THANK YOU</a:t>
            </a:r>
          </a:p>
        </p:txBody>
      </p:sp>
      <p:sp>
        <p:nvSpPr>
          <p:cNvPr id="3" name="Subtitle 2">
            <a:extLst>
              <a:ext uri="{FF2B5EF4-FFF2-40B4-BE49-F238E27FC236}">
                <a16:creationId xmlns:a16="http://schemas.microsoft.com/office/drawing/2014/main" id="{FE8196E6-5799-764F-ED1E-FE4C96A916FB}"/>
              </a:ext>
            </a:extLst>
          </p:cNvPr>
          <p:cNvSpPr txBox="1">
            <a:spLocks noGrp="1"/>
          </p:cNvSpPr>
          <p:nvPr>
            <p:ph type="subTitle" idx="1"/>
          </p:nvPr>
        </p:nvSpPr>
        <p:spPr/>
        <p:txBody>
          <a:bodyPr/>
          <a:lstStyle/>
          <a:p>
            <a:pPr lvl="0"/>
            <a:r>
              <a:rPr lang="en-US"/>
              <a:t>Lochana Abhayawardana</a:t>
            </a:r>
          </a:p>
          <a:p>
            <a:pPr lvl="0"/>
            <a:r>
              <a:rPr lang="en-US"/>
              <a:t>Lochana.abhayawardana@stud.hshl.de</a:t>
            </a:r>
          </a:p>
        </p:txBody>
      </p:sp>
      <p:sp>
        <p:nvSpPr>
          <p:cNvPr id="4" name="Date Placeholder 3">
            <a:extLst>
              <a:ext uri="{FF2B5EF4-FFF2-40B4-BE49-F238E27FC236}">
                <a16:creationId xmlns:a16="http://schemas.microsoft.com/office/drawing/2014/main" id="{20ACABBE-4295-7B08-A6E3-11DBDE0F3B56}"/>
              </a:ext>
            </a:extLst>
          </p:cNvPr>
          <p:cNvSpPr txBox="1"/>
          <p:nvPr/>
        </p:nvSpPr>
        <p:spPr>
          <a:xfrm>
            <a:off x="4267203" y="6356351"/>
            <a:ext cx="1774374"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5" name="Footer Placeholder 4">
            <a:extLst>
              <a:ext uri="{FF2B5EF4-FFF2-40B4-BE49-F238E27FC236}">
                <a16:creationId xmlns:a16="http://schemas.microsoft.com/office/drawing/2014/main" id="{F316A338-D1D4-0EA2-912A-1BEF03C306D3}"/>
              </a:ext>
            </a:extLst>
          </p:cNvPr>
          <p:cNvSpPr txBox="1"/>
          <p:nvPr/>
        </p:nvSpPr>
        <p:spPr>
          <a:xfrm>
            <a:off x="6479721" y="6356351"/>
            <a:ext cx="2661553"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6" name="Slide Number Placeholder 5">
            <a:extLst>
              <a:ext uri="{FF2B5EF4-FFF2-40B4-BE49-F238E27FC236}">
                <a16:creationId xmlns:a16="http://schemas.microsoft.com/office/drawing/2014/main" id="{130D184B-9245-F006-4F10-FE60057712BF}"/>
              </a:ext>
            </a:extLst>
          </p:cNvPr>
          <p:cNvSpPr txBox="1"/>
          <p:nvPr/>
        </p:nvSpPr>
        <p:spPr>
          <a:xfrm>
            <a:off x="9579428" y="6356351"/>
            <a:ext cx="177437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2FE6CA5-CC3E-406A-8981-A8A302FD5F3D}" type="slidenum">
              <a:t>23</a:t>
            </a:fld>
            <a:endParaRPr lang="en-US" sz="900" b="0" i="0" u="none" strike="noStrike" kern="1200" cap="none" spc="0" baseline="0">
              <a:solidFill>
                <a:srgbClr val="898989"/>
              </a:solidFill>
              <a:uFillTx/>
              <a:latin typeface="Tenorit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318A-0809-2D04-EFDC-87082FD91726}"/>
              </a:ext>
            </a:extLst>
          </p:cNvPr>
          <p:cNvSpPr txBox="1">
            <a:spLocks noGrp="1"/>
          </p:cNvSpPr>
          <p:nvPr>
            <p:ph type="title"/>
          </p:nvPr>
        </p:nvSpPr>
        <p:spPr>
          <a:xfrm>
            <a:off x="314325" y="266703"/>
            <a:ext cx="5111752" cy="600075"/>
          </a:xfrm>
        </p:spPr>
        <p:txBody>
          <a:bodyPr/>
          <a:lstStyle/>
          <a:p>
            <a:pPr lvl="0"/>
            <a:r>
              <a:rPr lang="en-US"/>
              <a:t>INTRODUCTION</a:t>
            </a:r>
          </a:p>
        </p:txBody>
      </p:sp>
      <p:sp>
        <p:nvSpPr>
          <p:cNvPr id="3" name="Text Placeholder 2">
            <a:extLst>
              <a:ext uri="{FF2B5EF4-FFF2-40B4-BE49-F238E27FC236}">
                <a16:creationId xmlns:a16="http://schemas.microsoft.com/office/drawing/2014/main" id="{43C01360-1E51-4DB4-F936-8605886F45E5}"/>
              </a:ext>
            </a:extLst>
          </p:cNvPr>
          <p:cNvSpPr txBox="1">
            <a:spLocks noGrp="1"/>
          </p:cNvSpPr>
          <p:nvPr>
            <p:ph type="body" idx="1"/>
          </p:nvPr>
        </p:nvSpPr>
        <p:spPr>
          <a:xfrm>
            <a:off x="314325" y="1041401"/>
            <a:ext cx="8801100" cy="4968877"/>
          </a:xfrm>
        </p:spPr>
        <p:txBody>
          <a:bodyPr/>
          <a:lstStyle/>
          <a:p>
            <a:pPr marL="285750" lvl="0" indent="-285750">
              <a:buChar char="•"/>
            </a:pPr>
            <a:r>
              <a:rPr lang="en-US">
                <a:solidFill>
                  <a:srgbClr val="262626"/>
                </a:solidFill>
              </a:rPr>
              <a:t>Embedded system in now days</a:t>
            </a:r>
          </a:p>
          <a:p>
            <a:pPr marL="285750" lvl="0" indent="-285750">
              <a:buChar char="•"/>
            </a:pPr>
            <a:r>
              <a:rPr lang="en-US">
                <a:solidFill>
                  <a:srgbClr val="262626"/>
                </a:solidFill>
              </a:rPr>
              <a:t>Software Synthesis – a critical role in reducing the design complexity</a:t>
            </a:r>
          </a:p>
          <a:p>
            <a:pPr marL="285750" lvl="0" indent="-285750">
              <a:buChar char="•"/>
            </a:pPr>
            <a:r>
              <a:rPr lang="en-US">
                <a:solidFill>
                  <a:srgbClr val="262626"/>
                </a:solidFill>
              </a:rPr>
              <a:t>Different approaches of the software synthesis</a:t>
            </a:r>
          </a:p>
          <a:p>
            <a:pPr marL="1257300" lvl="2" indent="-342900" algn="just">
              <a:buFont typeface="Tenorite"/>
              <a:buAutoNum type="arabicPeriod"/>
            </a:pPr>
            <a:r>
              <a:rPr lang="en-US" sz="1400">
                <a:solidFill>
                  <a:srgbClr val="262626"/>
                </a:solidFill>
              </a:rPr>
              <a:t>High level synthesis: High-level programming languages play a critical role when it comes to programming nowadays.</a:t>
            </a:r>
          </a:p>
          <a:p>
            <a:pPr marL="1257300" lvl="2" indent="-342900" algn="just">
              <a:buFont typeface="Tenorite"/>
              <a:buAutoNum type="arabicPeriod"/>
            </a:pPr>
            <a:r>
              <a:rPr lang="en-US" sz="1400">
                <a:solidFill>
                  <a:srgbClr val="262626"/>
                </a:solidFill>
              </a:rPr>
              <a:t>Register Transfer level synthesis: process of compiling high-level languages to computer-understandable assembly code</a:t>
            </a:r>
          </a:p>
          <a:p>
            <a:pPr marL="1257300" lvl="2" indent="-342900" algn="just">
              <a:buFont typeface="Tenorite"/>
              <a:buAutoNum type="arabicPeriod"/>
            </a:pPr>
            <a:r>
              <a:rPr lang="en-US" sz="1400">
                <a:solidFill>
                  <a:srgbClr val="262626"/>
                </a:solidFill>
              </a:rPr>
              <a:t>Instruction set synthesis: interface between software and hardware, which facilitates the execution of diverse programs written in various programming languages </a:t>
            </a:r>
          </a:p>
          <a:p>
            <a:pPr marL="1257300" lvl="2" indent="-342900" algn="just">
              <a:buFont typeface="Tenorite"/>
              <a:buAutoNum type="arabicPeriod"/>
            </a:pPr>
            <a:r>
              <a:rPr lang="en-US" sz="1400">
                <a:solidFill>
                  <a:srgbClr val="262626"/>
                </a:solidFill>
              </a:rPr>
              <a:t>principles of RISC architecture and ARM architecture are discussed                       </a:t>
            </a:r>
          </a:p>
        </p:txBody>
      </p:sp>
      <p:sp>
        <p:nvSpPr>
          <p:cNvPr id="4" name="Date Placeholder 3">
            <a:extLst>
              <a:ext uri="{FF2B5EF4-FFF2-40B4-BE49-F238E27FC236}">
                <a16:creationId xmlns:a16="http://schemas.microsoft.com/office/drawing/2014/main" id="{1ADC6BA1-BE81-9468-C2B6-7CC37747C758}"/>
              </a:ext>
            </a:extLst>
          </p:cNvPr>
          <p:cNvSpPr txBox="1"/>
          <p:nvPr/>
        </p:nvSpPr>
        <p:spPr>
          <a:xfrm>
            <a:off x="838203" y="6356351"/>
            <a:ext cx="1219196"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5" name="Footer Placeholder 4">
            <a:extLst>
              <a:ext uri="{FF2B5EF4-FFF2-40B4-BE49-F238E27FC236}">
                <a16:creationId xmlns:a16="http://schemas.microsoft.com/office/drawing/2014/main" id="{21399D30-AB63-EDB0-363C-207EBE020BB1}"/>
              </a:ext>
            </a:extLst>
          </p:cNvPr>
          <p:cNvSpPr txBox="1"/>
          <p:nvPr/>
        </p:nvSpPr>
        <p:spPr>
          <a:xfrm>
            <a:off x="2463795" y="6356351"/>
            <a:ext cx="3479804"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6" name="Slide Number Placeholder 5">
            <a:extLst>
              <a:ext uri="{FF2B5EF4-FFF2-40B4-BE49-F238E27FC236}">
                <a16:creationId xmlns:a16="http://schemas.microsoft.com/office/drawing/2014/main" id="{A2DAB8E4-17AE-7614-41A9-BBCD488A68EB}"/>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4C201B0-D6D0-4EE1-A7F9-0F59A4466F8E}" type="slidenum">
              <a:t>3</a:t>
            </a:fld>
            <a:endParaRPr lang="en-US" sz="900" b="0" i="0" u="none" strike="noStrike" kern="1200" cap="none" spc="0" baseline="0">
              <a:solidFill>
                <a:srgbClr val="898989"/>
              </a:solidFill>
              <a:uFillTx/>
              <a:latin typeface="Tenorit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A7C0-2AC4-72B4-8091-5224EC295242}"/>
              </a:ext>
            </a:extLst>
          </p:cNvPr>
          <p:cNvSpPr txBox="1">
            <a:spLocks noGrp="1"/>
          </p:cNvSpPr>
          <p:nvPr>
            <p:ph type="title"/>
          </p:nvPr>
        </p:nvSpPr>
        <p:spPr/>
        <p:txBody>
          <a:bodyPr/>
          <a:lstStyle/>
          <a:p>
            <a:pPr lvl="0"/>
            <a:r>
              <a:rPr lang="en-US"/>
              <a:t>INTRODUCTION TO SOFTWARE SYNTHESIS FOR EMBEDDED SYSTEMS</a:t>
            </a:r>
          </a:p>
        </p:txBody>
      </p:sp>
      <p:sp>
        <p:nvSpPr>
          <p:cNvPr id="3" name="Date Placeholder 8">
            <a:extLst>
              <a:ext uri="{FF2B5EF4-FFF2-40B4-BE49-F238E27FC236}">
                <a16:creationId xmlns:a16="http://schemas.microsoft.com/office/drawing/2014/main" id="{A52CEC43-04CA-591A-538A-70E64D88BFB1}"/>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9">
            <a:extLst>
              <a:ext uri="{FF2B5EF4-FFF2-40B4-BE49-F238E27FC236}">
                <a16:creationId xmlns:a16="http://schemas.microsoft.com/office/drawing/2014/main" id="{AB1B0477-8718-472A-1D2D-019B6EBF743B}"/>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10">
            <a:extLst>
              <a:ext uri="{FF2B5EF4-FFF2-40B4-BE49-F238E27FC236}">
                <a16:creationId xmlns:a16="http://schemas.microsoft.com/office/drawing/2014/main" id="{A8AE21FC-36AF-7781-BC03-20E7B72218B5}"/>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2F8C4CA-A454-45F2-92BD-BDEC5552DEB3}" type="slidenum">
              <a:t>4</a:t>
            </a:fld>
            <a:endParaRPr lang="en-US" sz="900" b="0" i="0" u="none" strike="noStrike" kern="1200" cap="none" spc="0" baseline="0">
              <a:solidFill>
                <a:srgbClr val="898989"/>
              </a:solidFill>
              <a:uFillTx/>
              <a:latin typeface="Tenorite"/>
            </a:endParaRPr>
          </a:p>
        </p:txBody>
      </p:sp>
      <p:sp>
        <p:nvSpPr>
          <p:cNvPr id="6" name="TextBox 7">
            <a:extLst>
              <a:ext uri="{FF2B5EF4-FFF2-40B4-BE49-F238E27FC236}">
                <a16:creationId xmlns:a16="http://schemas.microsoft.com/office/drawing/2014/main" id="{88183D5C-99AF-E163-2A44-42FA2D22B6FC}"/>
              </a:ext>
            </a:extLst>
          </p:cNvPr>
          <p:cNvSpPr txBox="1"/>
          <p:nvPr/>
        </p:nvSpPr>
        <p:spPr>
          <a:xfrm>
            <a:off x="158392" y="1612379"/>
            <a:ext cx="6261454" cy="1815879"/>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enorite"/>
              </a:rPr>
              <a:t>Software synthesis is a part of component synthesis together with Hardware synthesis and Interface synthesis.</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enorite"/>
              </a:rPr>
              <a:t>The system synthesis produces the system model to describe the system’s components and their communication.</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enorite"/>
              </a:rPr>
              <a:t>Each part below System model uses it as an input and generates an implementation for each Hardware, interface and software synthesis.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enorite"/>
              </a:rPr>
              <a:t>The Software Synthesis produces binary code for programmable processing elements.</a:t>
            </a:r>
            <a:endParaRPr lang="en-DE" sz="1400" b="0" i="0" u="none" strike="noStrike" kern="1200" cap="none" spc="0" baseline="0">
              <a:solidFill>
                <a:srgbClr val="000000"/>
              </a:solidFill>
              <a:uFillTx/>
              <a:latin typeface="Tenorite"/>
            </a:endParaRPr>
          </a:p>
        </p:txBody>
      </p:sp>
      <p:pic>
        <p:nvPicPr>
          <p:cNvPr id="7" name="Picture 12" descr="A diagram of a system model">
            <a:extLst>
              <a:ext uri="{FF2B5EF4-FFF2-40B4-BE49-F238E27FC236}">
                <a16:creationId xmlns:a16="http://schemas.microsoft.com/office/drawing/2014/main" id="{24F25AA9-47C3-137E-EFC6-C7739A597FEF}"/>
              </a:ext>
            </a:extLst>
          </p:cNvPr>
          <p:cNvPicPr>
            <a:picLocks noChangeAspect="1"/>
          </p:cNvPicPr>
          <p:nvPr/>
        </p:nvPicPr>
        <p:blipFill>
          <a:blip r:embed="rId2"/>
          <a:stretch>
            <a:fillRect/>
          </a:stretch>
        </p:blipFill>
        <p:spPr>
          <a:xfrm>
            <a:off x="6419846" y="1655722"/>
            <a:ext cx="5432825" cy="2998015"/>
          </a:xfrm>
          <a:prstGeom prst="rect">
            <a:avLst/>
          </a:prstGeom>
          <a:noFill/>
          <a:ln cap="flat">
            <a:noFill/>
          </a:ln>
        </p:spPr>
      </p:pic>
      <p:sp>
        <p:nvSpPr>
          <p:cNvPr id="8" name="TextBox 13">
            <a:extLst>
              <a:ext uri="{FF2B5EF4-FFF2-40B4-BE49-F238E27FC236}">
                <a16:creationId xmlns:a16="http://schemas.microsoft.com/office/drawing/2014/main" id="{A2DAF556-BB49-B569-6469-74D75B75D86B}"/>
              </a:ext>
            </a:extLst>
          </p:cNvPr>
          <p:cNvSpPr txBox="1"/>
          <p:nvPr/>
        </p:nvSpPr>
        <p:spPr>
          <a:xfrm>
            <a:off x="11561124" y="4653747"/>
            <a:ext cx="398257"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Tenorite"/>
              </a:rPr>
              <a:t>[1]</a:t>
            </a:r>
            <a:endParaRPr lang="en-DE" sz="1000" b="0" i="0" u="none" strike="noStrike" kern="1200" cap="none" spc="0" baseline="0">
              <a:solidFill>
                <a:srgbClr val="000000"/>
              </a:solidFill>
              <a:uFillTx/>
              <a:latin typeface="Tenorit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69BD094-578A-C3CF-D13E-116247DD1471}"/>
              </a:ext>
            </a:extLst>
          </p:cNvPr>
          <p:cNvSpPr txBox="1">
            <a:spLocks noGrp="1"/>
          </p:cNvSpPr>
          <p:nvPr>
            <p:ph type="title"/>
          </p:nvPr>
        </p:nvSpPr>
        <p:spPr/>
        <p:txBody>
          <a:bodyPr/>
          <a:lstStyle/>
          <a:p>
            <a:pPr lvl="0"/>
            <a:r>
              <a:rPr lang="en-US"/>
              <a:t>APPROACHES TO SOFTWARE SYNTHESIS</a:t>
            </a:r>
          </a:p>
        </p:txBody>
      </p:sp>
      <p:sp>
        <p:nvSpPr>
          <p:cNvPr id="3" name="Date Placeholder 6">
            <a:extLst>
              <a:ext uri="{FF2B5EF4-FFF2-40B4-BE49-F238E27FC236}">
                <a16:creationId xmlns:a16="http://schemas.microsoft.com/office/drawing/2014/main" id="{02A888FD-97BF-8D1B-C6C8-4C27E0644050}"/>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7">
            <a:extLst>
              <a:ext uri="{FF2B5EF4-FFF2-40B4-BE49-F238E27FC236}">
                <a16:creationId xmlns:a16="http://schemas.microsoft.com/office/drawing/2014/main" id="{F8C8A949-DC3C-3022-5055-FFD2E4CD3AA5}"/>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8">
            <a:extLst>
              <a:ext uri="{FF2B5EF4-FFF2-40B4-BE49-F238E27FC236}">
                <a16:creationId xmlns:a16="http://schemas.microsoft.com/office/drawing/2014/main" id="{DA829002-2750-2B59-EA3B-344511292B5D}"/>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F27CAD-5675-483C-A5A1-6DCC6005CF24}" type="slidenum">
              <a:t>5</a:t>
            </a:fld>
            <a:endParaRPr lang="en-US" sz="900" b="0" i="0" u="none" strike="noStrike" kern="1200" cap="none" spc="0" baseline="0">
              <a:solidFill>
                <a:srgbClr val="898989"/>
              </a:solidFill>
              <a:uFillTx/>
              <a:latin typeface="Tenorite"/>
            </a:endParaRPr>
          </a:p>
        </p:txBody>
      </p:sp>
      <p:sp>
        <p:nvSpPr>
          <p:cNvPr id="6" name="TextBox 9">
            <a:extLst>
              <a:ext uri="{FF2B5EF4-FFF2-40B4-BE49-F238E27FC236}">
                <a16:creationId xmlns:a16="http://schemas.microsoft.com/office/drawing/2014/main" id="{CDF2A7CB-DEA1-C04F-72EB-BBD279E3DB58}"/>
              </a:ext>
            </a:extLst>
          </p:cNvPr>
          <p:cNvSpPr txBox="1"/>
          <p:nvPr/>
        </p:nvSpPr>
        <p:spPr>
          <a:xfrm>
            <a:off x="838203" y="1957136"/>
            <a:ext cx="10752219" cy="203132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Most of the levels of embedded systems are a part of the physical control process such as airbags in cars.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Embedded software can implement a control loop of the physical process through getting readings from the sensors.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Therefore, the software is specific to the underlying hardware, in order to achieve that embedded systems use specialized components (hardware accelerators, processors, DPSs) with communication schemes. </a:t>
            </a:r>
            <a:endParaRPr lang="en-DE" sz="1800" b="0" i="0" u="none" strike="noStrike" kern="1200" cap="none" spc="0" baseline="0">
              <a:solidFill>
                <a:srgbClr val="000000"/>
              </a:solidFill>
              <a:uFillTx/>
              <a:latin typeface="Tenorit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7BAF-F8AA-A0A2-6680-3448CE1C065C}"/>
              </a:ext>
            </a:extLst>
          </p:cNvPr>
          <p:cNvSpPr txBox="1">
            <a:spLocks noGrp="1"/>
          </p:cNvSpPr>
          <p:nvPr>
            <p:ph type="title"/>
          </p:nvPr>
        </p:nvSpPr>
        <p:spPr>
          <a:xfrm>
            <a:off x="0" y="0"/>
            <a:ext cx="6696078" cy="1284119"/>
          </a:xfrm>
        </p:spPr>
        <p:txBody>
          <a:bodyPr/>
          <a:lstStyle/>
          <a:p>
            <a:pPr lvl="0"/>
            <a:r>
              <a:rPr lang="en-US" sz="2700"/>
              <a:t>PROGRAMMING IN </a:t>
            </a:r>
            <a:br>
              <a:rPr lang="en-US" sz="2700"/>
            </a:br>
            <a:r>
              <a:rPr lang="en-US" sz="2700"/>
              <a:t>HIGH LEVEL-LANGUAGES</a:t>
            </a:r>
          </a:p>
        </p:txBody>
      </p:sp>
      <p:sp>
        <p:nvSpPr>
          <p:cNvPr id="3" name="Date Placeholder 3">
            <a:extLst>
              <a:ext uri="{FF2B5EF4-FFF2-40B4-BE49-F238E27FC236}">
                <a16:creationId xmlns:a16="http://schemas.microsoft.com/office/drawing/2014/main" id="{1CA77193-85BB-D4FF-B013-59AE416AF234}"/>
              </a:ext>
            </a:extLst>
          </p:cNvPr>
          <p:cNvSpPr txBox="1"/>
          <p:nvPr/>
        </p:nvSpPr>
        <p:spPr>
          <a:xfrm>
            <a:off x="4676771" y="6356351"/>
            <a:ext cx="1695453"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4">
            <a:extLst>
              <a:ext uri="{FF2B5EF4-FFF2-40B4-BE49-F238E27FC236}">
                <a16:creationId xmlns:a16="http://schemas.microsoft.com/office/drawing/2014/main" id="{5F1387E4-AD9B-12D9-15C5-F807AF95F522}"/>
              </a:ext>
            </a:extLst>
          </p:cNvPr>
          <p:cNvSpPr txBox="1"/>
          <p:nvPr/>
        </p:nvSpPr>
        <p:spPr>
          <a:xfrm>
            <a:off x="6743700" y="6356351"/>
            <a:ext cx="2543175"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5">
            <a:extLst>
              <a:ext uri="{FF2B5EF4-FFF2-40B4-BE49-F238E27FC236}">
                <a16:creationId xmlns:a16="http://schemas.microsoft.com/office/drawing/2014/main" id="{3E20C98D-2442-5581-9006-D57C6F4B5BEF}"/>
              </a:ext>
            </a:extLst>
          </p:cNvPr>
          <p:cNvSpPr txBox="1"/>
          <p:nvPr/>
        </p:nvSpPr>
        <p:spPr>
          <a:xfrm>
            <a:off x="9658350" y="6356351"/>
            <a:ext cx="1695453"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BF96EA7-1B84-443F-B9C5-356A14584C5C}" type="slidenum">
              <a:t>6</a:t>
            </a:fld>
            <a:endParaRPr lang="en-US" sz="900" b="0" i="0" u="none" strike="noStrike" kern="1200" cap="none" spc="0" baseline="0">
              <a:solidFill>
                <a:srgbClr val="898989"/>
              </a:solidFill>
              <a:uFillTx/>
              <a:latin typeface="Tenorite"/>
            </a:endParaRPr>
          </a:p>
        </p:txBody>
      </p:sp>
      <p:sp>
        <p:nvSpPr>
          <p:cNvPr id="6" name="TextBox 8">
            <a:extLst>
              <a:ext uri="{FF2B5EF4-FFF2-40B4-BE49-F238E27FC236}">
                <a16:creationId xmlns:a16="http://schemas.microsoft.com/office/drawing/2014/main" id="{DE4F3538-4EED-F7AD-4A69-BC7EBE15F35C}"/>
              </a:ext>
            </a:extLst>
          </p:cNvPr>
          <p:cNvSpPr txBox="1"/>
          <p:nvPr/>
        </p:nvSpPr>
        <p:spPr>
          <a:xfrm>
            <a:off x="5005132" y="1130966"/>
            <a:ext cx="7114672" cy="3693316"/>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Languages that are close to human languages and that can also understand by computers.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Although they are a bit different from human languages when it comes to syntax and semantics.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To write a program in high-level language we need an IDE or a text editor. E.g.: Visual Studio.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For a high-level language, we can use C language.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Even though using high-level language makes the process easier and more understandable for humans, computers do not understand high-level languages.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computers can only understand binary numbers.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Therefore, we need translators to lower the level of programming language to the assembly level. </a:t>
            </a:r>
            <a:endParaRPr lang="en-DE" sz="1800" b="0" i="0" u="none" strike="noStrike" kern="1200" cap="none" spc="0" baseline="0">
              <a:solidFill>
                <a:srgbClr val="000000"/>
              </a:solidFill>
              <a:uFillTx/>
              <a:latin typeface="Tenorit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C0DE-872D-51B0-F087-5D40CB775E51}"/>
              </a:ext>
            </a:extLst>
          </p:cNvPr>
          <p:cNvSpPr txBox="1">
            <a:spLocks noGrp="1"/>
          </p:cNvSpPr>
          <p:nvPr>
            <p:ph type="title"/>
          </p:nvPr>
        </p:nvSpPr>
        <p:spPr>
          <a:xfrm>
            <a:off x="1885154" y="-62325"/>
            <a:ext cx="8421688" cy="1325559"/>
          </a:xfrm>
        </p:spPr>
        <p:txBody>
          <a:bodyPr/>
          <a:lstStyle/>
          <a:p>
            <a:pPr lvl="0"/>
            <a:r>
              <a:rPr lang="en-US"/>
              <a:t>COMPILERS</a:t>
            </a:r>
          </a:p>
        </p:txBody>
      </p:sp>
      <p:sp>
        <p:nvSpPr>
          <p:cNvPr id="3" name="Date Placeholder 22">
            <a:extLst>
              <a:ext uri="{FF2B5EF4-FFF2-40B4-BE49-F238E27FC236}">
                <a16:creationId xmlns:a16="http://schemas.microsoft.com/office/drawing/2014/main" id="{A339092B-537A-32B0-FB59-4C3E7AFA8254}"/>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23">
            <a:extLst>
              <a:ext uri="{FF2B5EF4-FFF2-40B4-BE49-F238E27FC236}">
                <a16:creationId xmlns:a16="http://schemas.microsoft.com/office/drawing/2014/main" id="{C4298399-D78F-46BA-92AD-C90C3429A7AD}"/>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24">
            <a:extLst>
              <a:ext uri="{FF2B5EF4-FFF2-40B4-BE49-F238E27FC236}">
                <a16:creationId xmlns:a16="http://schemas.microsoft.com/office/drawing/2014/main" id="{2FED03F3-ACF3-08A5-1F46-2155F48D8CAF}"/>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DC3204-E090-4F2D-A103-51BEAE30CAF9}" type="slidenum">
              <a:t>7</a:t>
            </a:fld>
            <a:endParaRPr lang="en-US" sz="900" b="0" i="0" u="none" strike="noStrike" kern="1200" cap="none" spc="0" baseline="0">
              <a:solidFill>
                <a:srgbClr val="898989"/>
              </a:solidFill>
              <a:uFillTx/>
              <a:latin typeface="Tenorite"/>
            </a:endParaRPr>
          </a:p>
        </p:txBody>
      </p:sp>
      <p:sp>
        <p:nvSpPr>
          <p:cNvPr id="6" name="TextBox 41">
            <a:extLst>
              <a:ext uri="{FF2B5EF4-FFF2-40B4-BE49-F238E27FC236}">
                <a16:creationId xmlns:a16="http://schemas.microsoft.com/office/drawing/2014/main" id="{699A43EF-40FF-3C70-DCDC-2465D3A10167}"/>
              </a:ext>
            </a:extLst>
          </p:cNvPr>
          <p:cNvSpPr txBox="1"/>
          <p:nvPr/>
        </p:nvSpPr>
        <p:spPr>
          <a:xfrm>
            <a:off x="838203" y="1263234"/>
            <a:ext cx="11057025" cy="175432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 high-level languages must be translated into low-level in order to compute by the computers.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The compiler can be used to create an executable binary directly, object files .o , also known as executable machine code</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Assembly code .S,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Linker operations such as creating executable programs ( .exe, .out, .bin, .elf ),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Libraries (.a, .dill) [2]</a:t>
            </a:r>
            <a:endParaRPr lang="en-DE" sz="1800" b="0" i="0" u="none" strike="noStrike" kern="1200" cap="none" spc="0" baseline="0">
              <a:solidFill>
                <a:srgbClr val="000000"/>
              </a:solidFill>
              <a:uFillTx/>
              <a:latin typeface="Tenorite"/>
            </a:endParaRPr>
          </a:p>
        </p:txBody>
      </p:sp>
      <p:pic>
        <p:nvPicPr>
          <p:cNvPr id="7" name="Picture 43" descr="A picture containing text, screenshot, font, line&#10;&#10;Description automatically generated">
            <a:extLst>
              <a:ext uri="{FF2B5EF4-FFF2-40B4-BE49-F238E27FC236}">
                <a16:creationId xmlns:a16="http://schemas.microsoft.com/office/drawing/2014/main" id="{C12A5980-2A00-5DFD-3618-8F5C8171FBFB}"/>
              </a:ext>
            </a:extLst>
          </p:cNvPr>
          <p:cNvPicPr>
            <a:picLocks noChangeAspect="1"/>
          </p:cNvPicPr>
          <p:nvPr/>
        </p:nvPicPr>
        <p:blipFill>
          <a:blip r:embed="rId2"/>
          <a:stretch>
            <a:fillRect/>
          </a:stretch>
        </p:blipFill>
        <p:spPr>
          <a:xfrm>
            <a:off x="2522372" y="3100108"/>
            <a:ext cx="6505571" cy="2486025"/>
          </a:xfrm>
          <a:prstGeom prst="rect">
            <a:avLst/>
          </a:prstGeom>
          <a:noFill/>
          <a:ln cap="flat">
            <a:noFill/>
          </a:ln>
        </p:spPr>
      </p:pic>
      <p:sp>
        <p:nvSpPr>
          <p:cNvPr id="8" name="TextBox 46">
            <a:extLst>
              <a:ext uri="{FF2B5EF4-FFF2-40B4-BE49-F238E27FC236}">
                <a16:creationId xmlns:a16="http://schemas.microsoft.com/office/drawing/2014/main" id="{1B6493DA-C83A-2514-F54F-E45BBF2EB8F4}"/>
              </a:ext>
            </a:extLst>
          </p:cNvPr>
          <p:cNvSpPr txBox="1"/>
          <p:nvPr/>
        </p:nvSpPr>
        <p:spPr>
          <a:xfrm>
            <a:off x="8212336" y="5471650"/>
            <a:ext cx="398257"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0" baseline="0">
                <a:solidFill>
                  <a:srgbClr val="000000"/>
                </a:solidFill>
                <a:uFillTx/>
                <a:latin typeface="Tenorite"/>
              </a:rPr>
              <a:t>[2]</a:t>
            </a:r>
            <a:endParaRPr lang="en-DE" sz="1000" b="0" i="0" u="none" strike="noStrike" kern="1200" cap="none" spc="0" baseline="0">
              <a:solidFill>
                <a:srgbClr val="000000"/>
              </a:solidFill>
              <a:uFillTx/>
              <a:latin typeface="Tenorit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5E95269-8759-65E7-FB6F-C3A4BDE7DF34}"/>
              </a:ext>
            </a:extLst>
          </p:cNvPr>
          <p:cNvSpPr txBox="1">
            <a:spLocks noGrp="1"/>
          </p:cNvSpPr>
          <p:nvPr>
            <p:ph type="title"/>
          </p:nvPr>
        </p:nvSpPr>
        <p:spPr>
          <a:xfrm>
            <a:off x="741944" y="0"/>
            <a:ext cx="10515600" cy="1325559"/>
          </a:xfrm>
        </p:spPr>
        <p:txBody>
          <a:bodyPr/>
          <a:lstStyle/>
          <a:p>
            <a:pPr lvl="0"/>
            <a:r>
              <a:rPr lang="en-US"/>
              <a:t>Pre-Processing </a:t>
            </a:r>
          </a:p>
        </p:txBody>
      </p:sp>
      <p:sp>
        <p:nvSpPr>
          <p:cNvPr id="3" name="Date Placeholder 5">
            <a:extLst>
              <a:ext uri="{FF2B5EF4-FFF2-40B4-BE49-F238E27FC236}">
                <a16:creationId xmlns:a16="http://schemas.microsoft.com/office/drawing/2014/main" id="{BB27DB32-3462-13D2-092D-A0FCA6A801FA}"/>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4" name="Footer Placeholder 6">
            <a:extLst>
              <a:ext uri="{FF2B5EF4-FFF2-40B4-BE49-F238E27FC236}">
                <a16:creationId xmlns:a16="http://schemas.microsoft.com/office/drawing/2014/main" id="{3E6455C6-04CC-5593-7603-0C4053F3A316}"/>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5" name="Slide Number Placeholder 7">
            <a:extLst>
              <a:ext uri="{FF2B5EF4-FFF2-40B4-BE49-F238E27FC236}">
                <a16:creationId xmlns:a16="http://schemas.microsoft.com/office/drawing/2014/main" id="{3F45D3C4-1C92-3FC3-DD58-CC13ED004035}"/>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48E3C10-2F9B-4DA4-90D4-9264AE275EA0}" type="slidenum">
              <a:t>8</a:t>
            </a:fld>
            <a:endParaRPr lang="en-US" sz="900" b="0" i="0" u="none" strike="noStrike" kern="1200" cap="none" spc="0" baseline="0">
              <a:solidFill>
                <a:srgbClr val="898989"/>
              </a:solidFill>
              <a:uFillTx/>
              <a:latin typeface="Tenorite"/>
            </a:endParaRPr>
          </a:p>
        </p:txBody>
      </p:sp>
      <p:sp>
        <p:nvSpPr>
          <p:cNvPr id="6" name="TextBox 8">
            <a:extLst>
              <a:ext uri="{FF2B5EF4-FFF2-40B4-BE49-F238E27FC236}">
                <a16:creationId xmlns:a16="http://schemas.microsoft.com/office/drawing/2014/main" id="{B80149EB-C6AA-900C-E7BF-5D5E3564606F}"/>
              </a:ext>
            </a:extLst>
          </p:cNvPr>
          <p:cNvSpPr txBox="1"/>
          <p:nvPr/>
        </p:nvSpPr>
        <p:spPr>
          <a:xfrm>
            <a:off x="449180" y="1251283"/>
            <a:ext cx="11494163" cy="2862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Pre-processing is the first step in the compilation process in C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It is performed by the pre-processor tool (A pre-written program invoked by the system).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All the statements with the symbol of # in a C program are processed by the preprocessor into an intermediate file with no # symbols.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Steps, the pre-processing tasks are performed.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enorite"/>
            </a:endParaRP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Comments removal : Comments are used to give a general idea of the code and its function to the humans. In synthesis there is no reason to keep them to use by the computers. Comments are represented by // in c language. </a:t>
            </a:r>
          </a:p>
          <a:p>
            <a:pPr marL="342900" marR="0" lvl="0" indent="-342900" algn="l" defTabSz="914400" rtl="0" fontAlgn="auto" hangingPunct="1">
              <a:lnSpc>
                <a:spcPct val="100000"/>
              </a:lnSpc>
              <a:spcBef>
                <a:spcPts val="0"/>
              </a:spcBef>
              <a:spcAft>
                <a:spcPts val="0"/>
              </a:spcAft>
              <a:buSzPct val="100000"/>
              <a:buFont typeface="Tenorite"/>
              <a:buAutoNum type="arabicPeriod"/>
              <a:tabLst/>
              <a:defRPr sz="1800" b="0" i="0" u="none" strike="noStrike" kern="0" cap="none" spc="0" baseline="0">
                <a:solidFill>
                  <a:srgbClr val="000000"/>
                </a:solidFill>
                <a:uFillTx/>
              </a:defRPr>
            </a:pPr>
            <a:endParaRPr lang="en-DE" sz="1800" b="0" i="0" u="none" strike="noStrike" kern="1200" cap="none" spc="0" baseline="0">
              <a:solidFill>
                <a:srgbClr val="000000"/>
              </a:solidFill>
              <a:uFillTx/>
              <a:latin typeface="Tenorite"/>
            </a:endParaRPr>
          </a:p>
        </p:txBody>
      </p:sp>
      <p:pic>
        <p:nvPicPr>
          <p:cNvPr id="7" name="Picture 10" descr="A screenshot of a computer program&#10;&#10;Description automatically generated with medium confidence">
            <a:extLst>
              <a:ext uri="{FF2B5EF4-FFF2-40B4-BE49-F238E27FC236}">
                <a16:creationId xmlns:a16="http://schemas.microsoft.com/office/drawing/2014/main" id="{C6CEECF7-6499-F870-D86C-D5C46961F38D}"/>
              </a:ext>
            </a:extLst>
          </p:cNvPr>
          <p:cNvPicPr>
            <a:picLocks noChangeAspect="1"/>
          </p:cNvPicPr>
          <p:nvPr/>
        </p:nvPicPr>
        <p:blipFill>
          <a:blip r:embed="rId2"/>
          <a:stretch>
            <a:fillRect/>
          </a:stretch>
        </p:blipFill>
        <p:spPr>
          <a:xfrm>
            <a:off x="838203" y="3780083"/>
            <a:ext cx="4446132" cy="2576257"/>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541E3D2-FF2D-457B-1A98-663207988819}"/>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2023</a:t>
            </a:r>
          </a:p>
        </p:txBody>
      </p:sp>
      <p:sp>
        <p:nvSpPr>
          <p:cNvPr id="3" name="Footer Placeholder 4">
            <a:extLst>
              <a:ext uri="{FF2B5EF4-FFF2-40B4-BE49-F238E27FC236}">
                <a16:creationId xmlns:a16="http://schemas.microsoft.com/office/drawing/2014/main" id="{BF1BDDB0-1829-B70C-6B61-739CCF2E742F}"/>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a:solidFill>
                  <a:srgbClr val="898989"/>
                </a:solidFill>
                <a:uFillTx/>
                <a:latin typeface="Tenorite"/>
              </a:rPr>
              <a:t>Software Synthesis for embedded processors</a:t>
            </a:r>
          </a:p>
        </p:txBody>
      </p:sp>
      <p:sp>
        <p:nvSpPr>
          <p:cNvPr id="4" name="Slide Number Placeholder 5">
            <a:extLst>
              <a:ext uri="{FF2B5EF4-FFF2-40B4-BE49-F238E27FC236}">
                <a16:creationId xmlns:a16="http://schemas.microsoft.com/office/drawing/2014/main" id="{CAE1664A-EDD3-DB60-3F7E-4C94C4E465E2}"/>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F34636-A51C-4A40-BAB0-462B131AE1FC}" type="slidenum">
              <a:t>9</a:t>
            </a:fld>
            <a:endParaRPr lang="en-US" sz="900" b="0" i="0" u="none" strike="noStrike" kern="1200" cap="none" spc="0" baseline="0">
              <a:solidFill>
                <a:srgbClr val="898989"/>
              </a:solidFill>
              <a:uFillTx/>
              <a:latin typeface="Tenorite"/>
            </a:endParaRPr>
          </a:p>
        </p:txBody>
      </p:sp>
      <p:sp>
        <p:nvSpPr>
          <p:cNvPr id="5" name="TextBox 6">
            <a:extLst>
              <a:ext uri="{FF2B5EF4-FFF2-40B4-BE49-F238E27FC236}">
                <a16:creationId xmlns:a16="http://schemas.microsoft.com/office/drawing/2014/main" id="{01204BD5-1437-906B-2909-E83ED0188706}"/>
              </a:ext>
            </a:extLst>
          </p:cNvPr>
          <p:cNvSpPr txBox="1"/>
          <p:nvPr/>
        </p:nvSpPr>
        <p:spPr>
          <a:xfrm>
            <a:off x="521372" y="898361"/>
            <a:ext cx="11670633" cy="2031321"/>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Tenorite"/>
              <a:buAutoNum type="arabicPeriod" startAt="2"/>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Macros expansion: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Marcos are constant values or definitions defined by the #define directives in C Language. [3]</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The pre-processor creates an intermediate file where the pre-written assembly-level instructions replaced the defined expressions or constants, and a ‘+’ sign is added to every macros expanded statement.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Examples:  Defining a value </a:t>
            </a:r>
            <a:r>
              <a:rPr lang="en-US" sz="1800" b="0" i="0" u="none" strike="noStrike" kern="1200" cap="none" spc="0" baseline="0">
                <a:solidFill>
                  <a:srgbClr val="767171"/>
                </a:solidFill>
                <a:uFillTx/>
                <a:latin typeface="Tenorite"/>
              </a:rPr>
              <a:t>#define G 9.8</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enorite"/>
              </a:rPr>
              <a:t>                        Defining an expression  </a:t>
            </a:r>
            <a:r>
              <a:rPr lang="en-US" sz="1800" b="0" i="0" u="none" strike="noStrike" kern="1200" cap="none" spc="0" baseline="0">
                <a:solidFill>
                  <a:srgbClr val="767171"/>
                </a:solidFill>
                <a:uFillTx/>
                <a:latin typeface="Tenorite"/>
              </a:rPr>
              <a:t>#define SUM(a,b) (a + b)</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DE" sz="1800" b="0" i="0" u="none" strike="noStrike" kern="1200" cap="none" spc="0" baseline="0">
              <a:solidFill>
                <a:srgbClr val="767171"/>
              </a:solidFill>
              <a:uFillTx/>
              <a:latin typeface="Tenorite"/>
            </a:endParaRPr>
          </a:p>
        </p:txBody>
      </p:sp>
      <p:pic>
        <p:nvPicPr>
          <p:cNvPr id="6" name="Picture 8" descr="A picture containing text, screenshot, software, multimedia software&#10;&#10;Description automatically generated">
            <a:extLst>
              <a:ext uri="{FF2B5EF4-FFF2-40B4-BE49-F238E27FC236}">
                <a16:creationId xmlns:a16="http://schemas.microsoft.com/office/drawing/2014/main" id="{FBFB8E8F-991D-69C1-85AB-7EF31EA0B93C}"/>
              </a:ext>
            </a:extLst>
          </p:cNvPr>
          <p:cNvPicPr>
            <a:picLocks noChangeAspect="1"/>
          </p:cNvPicPr>
          <p:nvPr/>
        </p:nvPicPr>
        <p:blipFill>
          <a:blip r:embed="rId2"/>
          <a:stretch>
            <a:fillRect/>
          </a:stretch>
        </p:blipFill>
        <p:spPr>
          <a:xfrm>
            <a:off x="2855497" y="2786816"/>
            <a:ext cx="5297905" cy="3257550"/>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Ion%20Boardroom</Template>
  <TotalTime>143</TotalTime>
  <Words>2410</Words>
  <Application>Microsoft Office PowerPoint</Application>
  <PresentationFormat>Widescreen</PresentationFormat>
  <Paragraphs>223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Tenorite</vt:lpstr>
      <vt:lpstr>Office Theme</vt:lpstr>
      <vt:lpstr>Software Synthesis for embedded processors</vt:lpstr>
      <vt:lpstr>Agenda</vt:lpstr>
      <vt:lpstr>INTRODUCTION</vt:lpstr>
      <vt:lpstr>INTRODUCTION TO SOFTWARE SYNTHESIS FOR EMBEDDED SYSTEMS</vt:lpstr>
      <vt:lpstr>APPROACHES TO SOFTWARE SYNTHESIS</vt:lpstr>
      <vt:lpstr>PROGRAMMING IN  HIGH LEVEL-LANGUAGES</vt:lpstr>
      <vt:lpstr>COMPILERS</vt:lpstr>
      <vt:lpstr>Pre-Processing </vt:lpstr>
      <vt:lpstr>PowerPoint Presentation</vt:lpstr>
      <vt:lpstr>PowerPoint Presentation</vt:lpstr>
      <vt:lpstr>PowerPoint Presentation</vt:lpstr>
      <vt:lpstr>PowerPoint Presentation</vt:lpstr>
      <vt:lpstr>PowerPoint Presentation</vt:lpstr>
      <vt:lpstr>PowerPoint Presentation</vt:lpstr>
      <vt:lpstr>INSTRUCTION SET ARCHITECTURE (ISA)</vt:lpstr>
      <vt:lpstr>ISA</vt:lpstr>
      <vt:lpstr>Reduced Instruction Set Computer (RISC)</vt:lpstr>
      <vt:lpstr>RISC</vt:lpstr>
      <vt:lpstr>ARM CPU ARCHITECTURE</vt:lpstr>
      <vt:lpstr>ARM</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Synthesis for embedded processors</dc:title>
  <dc:creator>Lochana Abhayawardane</dc:creator>
  <cp:lastModifiedBy>Lochana Abhayawardane</cp:lastModifiedBy>
  <cp:revision>5</cp:revision>
  <dcterms:created xsi:type="dcterms:W3CDTF">2023-06-11T12:41:04Z</dcterms:created>
  <dcterms:modified xsi:type="dcterms:W3CDTF">2023-06-11T20:11:53Z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