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p>
            <a:endParaRPr dirty="0" lang="en-IN"/>
          </a:p>
        </p:txBody>
      </p:sp>
      <p:sp>
        <p:nvSpPr>
          <p:cNvPr id="1048619"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4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4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2"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4" name="TextBox 13"/>
          <p:cNvSpPr txBox="1"/>
          <p:nvPr/>
        </p:nvSpPr>
        <p:spPr>
          <a:xfrm>
            <a:off x="896771" y="3288118"/>
            <a:ext cx="8610600" cy="2554545"/>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 </a:t>
            </a:r>
            <a:r>
              <a:rPr b="1" dirty="0" sz="2000" lang="en-US">
                <a:latin typeface="Arial Rounded MT Bold" panose="020F0704030504030204" pitchFamily="34" charset="0"/>
              </a:rPr>
              <a:t>A</a:t>
            </a:r>
            <a:r>
              <a:rPr b="1" dirty="0" sz="2000" lang="en-US">
                <a:latin typeface="Arial Rounded MT Bold" panose="020F0704030504030204" pitchFamily="34" charset="0"/>
              </a:rPr>
              <a:t>.</a:t>
            </a:r>
            <a:r>
              <a:rPr b="1" dirty="0" sz="2000" lang="en-US">
                <a:latin typeface="Arial Rounded MT Bold" panose="020F0704030504030204" pitchFamily="34" charset="0"/>
              </a:rPr>
              <a:t>K</a:t>
            </a:r>
            <a:r>
              <a:rPr b="1" dirty="0" sz="2000" lang="en-US">
                <a:latin typeface="Arial Rounded MT Bold" panose="020F0704030504030204" pitchFamily="34" charset="0"/>
              </a:rPr>
              <a:t>a</a:t>
            </a:r>
            <a:r>
              <a:rPr b="1" dirty="0" sz="2000" lang="en-US">
                <a:latin typeface="Arial Rounded MT Bold" panose="020F0704030504030204" pitchFamily="34" charset="0"/>
              </a:rPr>
              <a:t>r</a:t>
            </a:r>
            <a:r>
              <a:rPr b="1" dirty="0" sz="2000" lang="en-US">
                <a:latin typeface="Arial Rounded MT Bold" panose="020F0704030504030204" pitchFamily="34" charset="0"/>
              </a:rPr>
              <a:t>t</a:t>
            </a:r>
            <a:r>
              <a:rPr b="1" dirty="0" sz="2000" lang="en-US">
                <a:latin typeface="Arial Rounded MT Bold" panose="020F0704030504030204" pitchFamily="34" charset="0"/>
              </a:rPr>
              <a:t>h</a:t>
            </a:r>
            <a:r>
              <a:rPr b="1" dirty="0" sz="2000" lang="en-US">
                <a:latin typeface="Arial Rounded MT Bold" panose="020F0704030504030204" pitchFamily="34" charset="0"/>
              </a:rPr>
              <a:t>i</a:t>
            </a:r>
            <a:r>
              <a:rPr b="1" dirty="0" sz="2000" lang="en-US">
                <a:latin typeface="Arial Rounded MT Bold" panose="020F0704030504030204" pitchFamily="34" charset="0"/>
              </a:rPr>
              <a:t>k</a:t>
            </a:r>
            <a:r>
              <a:rPr b="1" dirty="0" sz="2000" lang="en-US">
                <a:latin typeface="Arial Rounded MT Bold" panose="020F0704030504030204" pitchFamily="34" charset="0"/>
              </a:rPr>
              <a:t>a</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1</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3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168493" y="2874585"/>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6"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57475"/>
            <a:ext cx="3533775" cy="3810000"/>
            <a:chOff x="8658225" y="2647950"/>
            <a:chExt cx="3533775" cy="3810000"/>
          </a:xfrm>
        </p:grpSpPr>
        <p:sp>
          <p:nvSpPr>
            <p:cNvPr id="104863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0"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2"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2024-03-27T08:07:22Z</dcterms:created>
  <dcterms:modified xsi:type="dcterms:W3CDTF">2024-09-01T08:31:51Z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93ab9cbb080c4874a68590f93403a281</vt:lpwstr>
  </property>
</Properties>
</file>