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9.0697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4T07:44:07.0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16640 1927 0,'-28'0'219,"0"56"-203,0-56-1,28 28 1,-28 0-16,28 0 15,-27-28-15,27 28 16,0 0 0,0 0-1,-28 0 1,28 55 0,-56-27-1,-56 307 1,84-223-1,0-56 1,0-28 0,28 0-1,0-28 17,0-1-32,0 1 31,0 84-16,0-56-15,0 56 16,56 83 0,-28 29-1,0-168 1,-28-28 0,28 27-1,-28-27 1,28-28-1,-28 56 1,28-56 0,28 28-1,-28 0 1,27 28 15,-27-28-15,56 28-1,-28-56 1,0 28 0,28 28-1,-57-56 1,1 0 0,28 27-1,-56 1 1,28-28-1,0 0 17</inkml:trace>
  <inkml:trace contextRef="#ctx0" brushRef="#br0" timeOffset="2341.28">17059 2151 0,'28'0'453,"0"0"-437,0 56-16,0-28 15,55 27-15,1 1 16,-56 0 0,28 0-1,-28-56-15,-28 28 16,56 0 0,-28 0-1,-28 0 1,28 0 15,-1 0 16,1-28-31</inkml:trace>
  <inkml:trace contextRef="#ctx0" brushRef="#br0" timeOffset="3983.36">18455 2598 0,'0'83'250,"0"169"-250,0-1 16,0-55-16,0-1 16,0-55-1,0-84 1,0-28-16,0 28 31,0-28-15,0-1-1,0 1 17,0 0-1,0 0-16,0 0-15,0 28 16,0 112 15,0-112-31,28 83 16,-28-83 0,0-28-1,0 28 1,0-28-1,0 0 1,0 0 31</inkml:trace>
  <inkml:trace contextRef="#ctx0" brushRef="#br0" timeOffset="6113.31">19935 2235 0,'-56'55'328,"0"1"-328,-28 56 16,-27-28-16,-29 111 16,56-111-1,28-28 1,28-28-1,1 28 1,-1-28 15,0 0 16,0-28-16</inkml:trace>
  <inkml:trace contextRef="#ctx0" brushRef="#br0" timeOffset="7354.31">20772 4022 0,'0'56'266,"-56"28"-251,1 0-15,27-28 16,-28-1-16,28 29 15,-84 112 1,1 83 0,27-167-1,56-28 1,0-56-16,-28 27 16,56 1-1,-28-28 1,-28 28-1,28 0 17,1-56-1,27 28-15</inkml:trace>
  <inkml:trace contextRef="#ctx0" brushRef="#br0" timeOffset="9519.31">21526 2207 0,'56'28'282,"0"55"-267,0-27-15,-1 0 16,29 0-16,0 0 15,28 28 1,-56-1 0,-29-83-1,1 28-15,0 0 32,0 0-17,0-28 1,-28 28-1,28-28 17,-28 28-17,28-28-15,-28 28 32</inkml:trace>
  <inkml:trace contextRef="#ctx0" brushRef="#br0" timeOffset="11902.32">22978 3100 0,'56'-55'235,"111"-85"-235,-83 28 0,56 0 15,27-27-15,1 55 32,-57 0-17,-55 56-15,0 28 16,-28-28-1,0 28 1,0 0 0,0 0-1,28 0 1,-1 0 0,1 0-1,112 84 1,-57 0-1,-55-28 1,0 28 0,-28-56-1,-28-1 1,28 57 0,-28 28 15,-28-56-16,-28 56 1,28-85 0,-55 57-1,-1 0 1,-56 0 0,-55 28-1,-1-1 1,113-55-1,-1-28 1,56 0 0,0-28-1,0 28 1,0-28 0,-56 56-1,1 28 16,55-28-15,-28-29 0,28 1-1,-28 28 1,0 28 0,-83 223-1,55-167 1,56-84-1,0 0 1,28-28 0,-28 0-1,28 0 1,-28-28 0,28 27-1,0 1 32,28-28-16,0 0-15,0 0 0,28 0-1,28 0 1,27 0-16,57-28 15,55 1 1,-27 27 0,-85-28-1,-55 28 1,56 0 0,-56 0-1,-28 0 1,55 0-1,-55 0 17,28 0-1,-28 0-15,0 0-1,0 0 1,0 0-1,0 0 1,0 0 0,-1 0 15,1 0-15,0 0 15</inkml:trace>
  <inkml:trace contextRef="#ctx0" brushRef="#br0" timeOffset="13802.28">25686 2626 0,'28'-28'282,"-28"0"-267,56-56-15,-56 28 16,28 56-16,0-56 15,0-28 1,28 1 0,-56 27-1,27 0 17,1 28-17,-28 0 1,28 28-16,-28-28 15,28 0 1,-28-28 0,56 0-1,-28 1 1,0 27 0,0 0-1,-28 0 1,28 28-1</inkml:trace>
  <inkml:trace contextRef="#ctx0" brushRef="#br0" timeOffset="15787.62">26719 1732 0,'56'84'219,"195"335"-219,-55 27 16,-1-82-16,84 138 15,112 308 1,-307-558-1,-56-196 1,-28 0 0,0-29-1,0 1 1,0 112 0,0-28-1,0-84 1,0 83-1,0-83 17,0 0-32,0 0 15,0 0 17,0 0-17,-28-28 1,0 28-1,0-28 48,0 0-32,0 0 0,-27 28-15,-1-28 0,0 28-16,-28-28 15,28 0 1,-55 0 15,55 0-15,28 0-1,-56 0 1,0 0 0,28 0-1,1 0 1,27 0 0,-28 0-1,28 0 1,0 0-1,0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9.0697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4T07:46:33.2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4530 6986 0,'-254'84'203,"-254"43"-187,0 43-16,42-43 15,-127 84-15,-126 43 16,549-211 0,128-1-1,0 0 32,-85 43-31,-43-3006-1,-380 6308 1,296-3176-16,-127 43 16,296-211-1,43-1-15,0-42 16,-1 42-1,43 1 1,-42-43 15,42 42-15,-42-42 0,84 0 93,0 0-78,1 0 0,-1 0 32</inkml:trace>
  <inkml:trace contextRef="#ctx0" brushRef="#br0" timeOffset="40493.64">33655 17823 0</inkml:trace>
  <inkml:trace contextRef="#ctx0" brushRef="#br0" timeOffset="54194.43">28194 7621 0,'-42'0'250,"-43"0"-234,0 0-16,-42 0 16,43 0-16,41 0 15,-253 0 1,169 0 0,85 0-1,-43 0 1,43 0-1,-1 0 1,-41-43 0,41 1-1,1 42 1,0-42 0,-43 42-1,43-43 16,-1 43-15,1-42 0,0 42-1,42-42 1,-43 42 0,43-43-1,0 1 16,0 0 1,43 42-1,-1-43-31,0 1 16,43-43-1,127 1 1,42-43-1,-43 84 17,340-168-17,-340 168 1,-84 1 0,-42 42-1,-43 0 1,1 0-1,-1 0 1,43 0 0,-43 0-1,0 0 1,43 0 0,42 0-1,-85 0 1,1 42-1,41 1 1,-41-43 15,-1 0-15,43 42 0,-1 43-1,-41-43 1,84 43-1,-43-1 1,-41 128 0,-1 42-1,-42-42 1,0-85 0,-85-43-16,43 1 15,0 0 1,-43-43-1,43 0 1,-43-42 0,-84 0 15,42 0-15,0 0-1,-43 0 1,128-42-1,0 42 1,-43-42 0,43 42-1,-1 0 1,1-43 0,42 1 30,-42 42-46,-1 0 16,43-42 0,-42 42-16,42-43 15,-42 43 1,-1-42 15,1 0-15,0-1-1,-1 43 32,43-42-47</inkml:trace>
  <inkml:trace contextRef="#ctx0" brushRef="#br0" timeOffset="57331.97">28914 13759 0,'-43'0'219,"-41"0"-204,-1 0-15,0 0 16,1 0-16,41 0 16,-84 0-1,43 0 1,41 0-1,1 0 1,-43 0 0,1 0-1,-128-42 1,127-1 0,-42 1 15,85 42-16,0 0 1,-1 0 0,1 0-1,0 0 1,-43-42 0,0 42-1,43-43 1,-85 1-1,85 0 1,-1-1 0,-41 1-1,41 0 1,43-1 0,0 1-1,-42 42 1,42-42 15,42-43-15,43 0-1,84-42 1,-84 43-16,84-1 16,43 0-1,-127 43 1,-43 42-1,43-42 1,42-1 0,-85 43-1,85 0 1,85 0 0,-85 43-1,0-1 1,127 0 15,-127 1-15,0-1-1,-43 0 1,-41 1 0,-1-1-1,0-42 1,1 0-1,-1 85 1,0-1 0,43 1-1,42 0 1,-85-43 0,1 0-1,-1 43 1,0-43-1,1 1 1,-1-43 15,-42 42-15,0 43 0,42-85-1,-42 42 1,0 43-1,-42-1 1,0-41 0,-1-1-1,1 0 1,0 1 0,-43-43-1,43 0 1,-1 0-1,-84 0 1,85 0 0,-43 0-1,43 0 17,0 0-17,-43-43 16,43 43-15,42-42 0,-43 42-1,43-42 17,-42 42-17,0-43 1,42 1 93</inkml:trace>
  <inkml:trace contextRef="#ctx0" brushRef="#br0" timeOffset="62470.8">28998 14309 0,'-42'0'219,"-85"0"-219,85 0 15,-43 0-15,0 0 0,-42 0 16,85 0-1,-43 0 1,-84 0 15,-43 0-15,85-42 0,-127 42-1,212-42 1,-43 42-1,43-43-15,0 43 16,-1 0 0,1 0-1,-43 0 1,1 0 0,41 0-1,-41 0 1,41-42 15,1 42-15,0-42 15,-1 42-15,43-43-1,0 1 16,0 0 1,43 42-17,-1-43 1,43-41 0,42-1-1,-43 43 1,-41 42-1,41-43 1,-41 43 0,41-42-1,-41 42 1,41 0 0,128 0-1,211 0 1,-42 0-1,-254 42 1,43 43 0,-128-85-1,0 0 1,43 42 0,-43-42-1,1 0 1,41 43-1,-41-1 1,41-42 0,1 42-1,-43-42 1,1 43 0,41-43 15,-41 42-16,-1-42 1,-42 42 15,0 1-15,0-1 15,0 0-15,0 1-1,-85-1 1,43-42 0,0 42-1,-43-42 1,0 43 0,1-43-1,-1 0 16,43 0-15,-85 0 0,42-43-1,43 43 1,-1 0 0,-41-42-1,41 0 1,1 42 31,42-43-47</inkml:trace>
  <inkml:trace contextRef="#ctx0" brushRef="#br0" timeOffset="65522">28617 8933 0,'-84'0'203,"-1"42"-188,-42 1-15,0 41 0,0-41 16,0-1 0,0 0-1,85-42 1,-43 0 0,0 0-1,-42 0 1,43 0-1,-86-42 17,86 42-17,41 0 1,-84 0 0,85 0-1,0-42 1,-43 42-1,43-43 1,-1 43 0,-41 0-1,41-42 1,1 42 0,42-42-1,-42 42 1,-1-43-1,43 1 17,0 0-17,0-1 1,43 1 0,-43 0-1,42 42 1,85-43-1,0-84 1,42 127 0,-42-42-1,-42 42 1,-43-42-16,85 42 16,-84 0-1,41 0 1,1 0-1,-43 0 1,43 0 0,0 0-1,-43 0 17,127 0-17,-126 42 1,84-42-1,42 0 1,-127 42 0,43-42-1,-43 0 1,85 0 0,-84 0-1,84 43 1,-43-43-1,-41 0 1,41 0 0,-41 42-1,-1-42 17,0 0-17,1 0 1,-1 42-1,-42 1 17,42 84-17,-42-85 1,0 0 0,0 1-1,0-1 1,0 0 15,-42 1-31,0-43 16,-43 0-1,0 42 1,1-42 0,-1 0 15,43 0-16,-1 0 1,1 0 0,0 0-1,-1 0 1,1 0 0,-43 0-1,43 0 1,0 0-1,-1 0 1,1 0 15,0 0 1</inkml:trace>
  <inkml:trace contextRef="#ctx0" brushRef="#br0" timeOffset="72684.48">7154 12023 0,'-127'43'203,"-169"84"-188,-43-43-15,1 1 16,84-43-16,-170 43 16,255-85-1,-43 0 1,43 0-1,0 0 1,-85-42 0,-127-43-1,-43-42 1,213 85 0,-86-43-1,86 85 1,84-42-1,0 42 1,84 0 0,1 0-1,-43-43 1,1-41 0,-170-128-1,84-42 1,43 85-1,0-43 1,43 43 0,-1-85-1,0-170 1,43 170 0,42 85 15,-42-127-16,42 211 1,0-211 0,42 211-1,43-169 1,-1 85 0,43-1-1,0 43 1,85-84-1,0 84 1,-1 0 0,1 0-1,-43 84 1,1 1 0,-43 42-1,-43-42 16,43-1-15,43 43 0,-1 0-1,0 0 1,85-42 0,-127 42-1,43 0 1,41 0-1,-41 0 1,-1 0 0,-42 0-1,0 0 1,85 42 0,-85-42-1,42 43 1,0-43 15,-84 42-15,-43-42-1,128 42 1,-86-42 0,-41 0-1,84 0 1,-43 0-1,43 0 1,-42 0 0,0 0-1,-43 0 1,43 0 0,-1 43-1,1-43 1,0 42-1,-1 0 17,1-42-17,0 0 1,-43 43 0,127-1-1,1 0 1,-43 85-1,42-42 1,-42 0 0,-42-1 15,-43-41-15,0-1-1,1 43 1,-43 42-1,42-85 1,0 43 0,-42 42-1,43 127 17,-43 0-17,0-127 1,0 0-1,0-85 1,0 0 0,0 43-1,0-43 1,0 1 0,0 41-1,0-41 1,0-1-1,0 43 1,0-43 15,-43 0-31,43 43 16,0-43 15,0 1-15,-42 41-1,42 1 1,-42 42 0,42-85-16,0 43 15,0 84 1,-43 43 0,43-127-1,-42 42 1,0-43-1,-1-41 1,1 41 0,0-41-1,42 41 1,-43-41 15,-41 84-15,-1 0-1,-42 42 1,85-127 0,-43 43-1,43-43 1,-1 1 0,1-1-1,0 0 1,-1 1-1,-84-1 1,43 0 0,41-42-1,-41 0 1,-1 43 0,43-43 30,-43 0-30,43 0 0,-1 0-1,1 0 1,-43 0 0,1 0-1,-43 0-15,42 0 16,-42-43-1,85 43 1,-1-42 0,1 0-1,-43 42 1,43 0 0,0 0-1,-1-43 16,1 43 16,0 0-31,-1 0 31,1 0 0,0 0-16,-1 0-15,1 0 15,0 0-16,-43 0 1,43 0 0,-1 0-1,1 0 1,0 0 15,-1 0-15,1 0-1,0 0 1,-1 0 0,1 0-1,42-42-15,-85 42 16,43 0 0,0 0-16,-1-42 15,1-1 1,-43 43-1,43 0 1,-43 0 0,1 0 15,41 0-15,1 0 15,0 0-16</inkml:trace>
  <inkml:trace contextRef="#ctx0" brushRef="#br0" timeOffset="85189.35">29041 7705 0,'127'0'281,"296"0"-281,85 0 0,-42 0 16,-1 0-16,170 0 15,-423 0 1,-127 0 0,-43 0-16,0 0 31,1 0-16,84 0 17,-43-42-17,128 42 1,-170 0-16,43 0 16,84 0-1,-42 0 1,0 0-1,-84 0 1,41 0 0,-41 0-1,-1 0 1,85 0 0,-42 0-1,84 0 1,0 0-1,-169-42 1,0-1 281,0 1-250,0 0-32,0-1 17,-42 1-17,0-43 1,-1 1 0,-41-43-1,-1 42-15,43-42 16,-1 42-1,1 1 1,-43 41 0,85 1-1,-42 0 1,0 42 15,42-43-15,-85 43-1,43-42 1,-1 42 15,-41-42-15,41-1 0,1 43-1,0 0 1,42-42-1,-43 42 17,1 0-1,0 0 16,-1 0-32,1 0 1,0 0 0,-1 0-1,-41 0 1,41 0 0,1 0-1,-43 0 1,1 42-1,-1-42 1,-84 43 0,126-43-1,-41 0 1,-1 0 0,0 0-1,43 0 1,-85 0 15,-42 0-15,42-43-1,0 43 1,84 0 0,1 0-1,-43 0 1,43 0-1,-43 0 1,43 0 0,-127-42-1,84 42 1,43 0-16,-128 0 16,86 0-1,41 0 1,-41 0 15,-1 0-15,43 0-1,-1 42 1,-41-42 0,-1 0-1,0 43 1,43-1-1,-43-42 1,43 42 15,-43-42-15,43 43 0,0-43-1,-43 42 1,43 0-1,-1-42 1,43 43 0,-42-43 15,0 0-15</inkml:trace>
  <inkml:trace contextRef="#ctx0" brushRef="#br0" timeOffset="89900.07">31369 6943 0,'0'43'266,"0"-1"-250,0 0-16,0 1 15,0-1 1,0 0-16,0 1 16,0-1-1,0 0 1,0 1-1,0-1 1,0 0 0,0 1 31,0-1-32,0 0 48</inkml:trace>
  <inkml:trace contextRef="#ctx0" brushRef="#br0" timeOffset="93222.08">28998 8510 0,'43'0'203,"-1"0"-187,43 0-16,-1 0 16,86 0-16,84 0 15,84 0 1,-168 0 0,-128 0-1,0 0-15,43 0 16,-43 0-1,43 0 1,42 0 0,42 0-1,85 0 1,-84 0 0,-1 0 15,-42 0-16,-85 0 1,43 0 0,0 0-1,-1 0 1,1 0 0,169 0-1,-85 0 1,43 0-1,-85-43 1,-42 43 0,-1 0-1,-41 0 1,41-42 0,43 42-1,-42-42 16,42 42-15,0 0 0,-42 0-1,-1 0 1,43 0 0,0 0-1,-127-43 188,0 1-156,0 0-31,0-1-1,0 1 17,-42 0-17,42-1-15,0 1 47,-42 42-16,42-42-15,0-1 15,-43 1-15,43 0 31,-42-1-32,42 1 17,0 0-32,-42 42 15,42-43 17</inkml:trace>
  <inkml:trace contextRef="#ctx0" brushRef="#br0" timeOffset="96705.41">30141 7790 0,'0'42'250,"0"43"-234,0-43-1,43-42-15,-43 43 31,0 41-15,0-41 0,0-1-1,0 0 17,0 1-17,0-1 32,0 0 0,42-42 140,-42-42-171,42 0 0,-42-1-1,0 1 1,43 0-16,-43-1 16,42 1-1,-42 0 1,42 42 15,-42-43-31,43 43 31,-1-42-15,0 42 0,1-42-1,41 42 1,1-43-1,0 43 1,-43 0 0,0 0 15,1 0 16,-1 0-32,-42 43 32,0-1-47,0 0 63,0 1-32,0-1 16,0 0-31,0 1 15,-42-43-16,42 42 17,0 0 15,0 1-32,0-1 32,0 0-16</inkml:trace>
  <inkml:trace contextRef="#ctx0" brushRef="#br0" timeOffset="98589.29">31284 8002 0,'43'0'203,"-1"127"-187,-42-43-16,0-41 15,0-1-15,42 0 16,1 1 0,-43 41-1,42-41 1,-42-1 15,0 0-15,42-42-1,-42 43 17,85-43-17,-85 42 1,42-42-1,-42 42 1,43-42 0,-1 0 15,0 0-15,1 0 30,-43-42-30,0 0 0,0-1-1,0-41 1,0-1 15,0 43-15,0-1-1,0 1 1,0 0 0,0-1-1,0 1 1,-43 42 15,43-42-31,-42-1 31,42 1 1,0 0 30</inkml:trace>
  <inkml:trace contextRef="#ctx0" brushRef="#br0" timeOffset="100097.14">32554 7621 0,'0'42'234,"0"43"-234,0-43 16,0 0 0,0 1-16,0-1 0,43 0 15,-43 1 1,0-1 15,0 0-15,0 1-1,0-1 1,0 0 15,0 1 1,0-1 14,0 0 1,0 1-31,42-43 15,0 0 16</inkml:trace>
  <inkml:trace contextRef="#ctx0" brushRef="#br0" timeOffset="101712.51">33020 7663 0,'0'42'250,"0"43"-234,0-43-16,0 1 0,42-1 15,-42 0 1,0 1-1,0-1 1,0 0 0,0 1-1,0-3049 1,0 6096 15,0-3047 16,43-43 94</inkml:trace>
  <inkml:trace contextRef="#ctx0" brushRef="#br0" timeOffset="104744.51">33824 8298 0,'0'42'234,"0"1"-234,0-1 16,0 0-16,0 1 15,0-1 1,0 0-16,0 128 15,0 211 1,0 211 0,0-465-1,0-42 1,0 0 0,0-43 15,0 0-16,0 1 1,0-1 0,0 0 15,0 1 0,-42-43 63,0 0-63,-1-43-15,1 43-16,0-42 15,-1 0-15,-84 42 16,127-43 0,-84 1-1,-1 42 1,43 0 0,-1-42-1,-84-1 1,0 1-1,-42 42 1,0-85 0,42 85-1,42-42 1,43 0 0,-43 42-1,43 0-15,-1 0 16,1 0 15,0 0 0,-1 0-15,-84-43 0,-42-41-1,42 41 1,-42-41-1,84 84 1,43 0 0,-1-43-1,1 43 1,0 0 0,-1 0-1,-41 0 1,-1 0-1,0 0 1,43 0 0,0 0 15,-43 0-15,43 0-1,-1 0 1,1 0 15,0 0-31,-1 0 16,1 0-1,-43 0 1,-42 0 0,0 0-1,0 0 1,43 0-1,-1 0 1,0-3048 0,1 6096-1,41-3048 1,-41 0 15,41 0-15,1 0-1,0 0 1,-1 0 0,1 0-1,-85 0 1,85 0 0,-43 0-1,43 0 1,-1 0-1,1 0 1,0 0 15</inkml:trace>
  <inkml:trace contextRef="#ctx0" brushRef="#br0" timeOffset="107784.62">31073 8891 0,'42'0'235,"43"-43"-235,-43 1 15,0 42-15,43-42 16,-43 42 0,43 0-1,-85-43 1,42 43 0,1 0-16,-1 0 31,0 0-31,1 0 31,-43 43-15,42-1-1,-42 0 1,0 1-16,42-43 16,1 42-1,-43 43 16,0-43-15,0 0 0,-43-42-1,1 43 1,0-43 15,42 42-31,-43-42 16,1 42 15,-43-42-15,1 0-1,-1 43 1,43-43 0,-1 0-1,-41 0 1,41 0-1,1 0 17,84 0 124,1 0-140,-1 0-1,0 0 1,1 0 15,-1 0-31,0 0 31,1 0-15,-1 0 0,43 0-1,-1 0 1,1 0-1,-43 42 1,1-42-16,41 0 16,-41 0 15,-1 0-15,0 0-1,1 0 16,-1 0-15,-42 42 0,42-42-1,1 0 32,-1 0-31,0 0-1,1 0 1,-1 0 0,43 0-1,-43 0 1,0 0 15,1 0 0,-43 43 63</inkml:trace>
  <inkml:trace contextRef="#ctx0" brushRef="#br0" timeOffset="123663.59">29549 12743 0,'127'0'297,"84"42"-297,-41-42 16,41 43-16,-126-43 16,42 0-16,0 0 15,-85 0 1,1 0-1,84 0 1,84 0 0,128 0-1,-127 0 1,-128 0 0,43 0 15,0 0-31,43 0 31,126 0-15,-127 0-1,-84 0 1,42 0 0,-42 0-1,84 0 1,-42 0-1,0 0 1,-42 0 0,42 0-1,-43 0 1,-41 0 0,41 0-1,-41 0 16,-1 0-15,0 0 15,-42 42 32,0 0-32,0 1-31,0-1 16,0 43-1,0 126 1,0 43 0,0-127-1,0-42 1,0-43-1,0 85 1,0-42 0,0-43-1,0 1 1,0 41 0,0 1-1,0-43 16,0 1-15,-42-1 0,0 0-1,-1-42 1,-41 0 15,41 0-31,-168 0 16,-170 0-1,-127 0 1,254 0-16,42 0 16,85 0-1,85 0 17,-43 0-17,43 0 1,-85 0-1,-127-84 1,-127-43 0,42 42-1,212 43 1,42-1 0,1 43-1,41-42 1,1 0-1,-43 42 1,43 0 0,0 0 31</inkml:trace>
  <inkml:trace contextRef="#ctx0" brushRef="#br0" timeOffset="148881.79">27855 10584 0,'170'0'218,"338"42"-218,84 43 0,-84 0 16,0-1 0,-169 1-1,-212-43 1,-42-42-16,42 43 15,0-43 1,-43 0 0,-41 0-1,-1 0 1,0 0 0,1 0 30,-1 0-30,-42-43 31,0 1-31,0 0-1,-42-1 1,-1 1-1,1 0 1,0 42 0,-1-43-1,1 1 1,42 0-16,-85-128 16,-42 43-1,0-42 1,43 84 15,41 1-15,-41 41-1,-43-41 1,0-43 0,-720-254-1,635 338 1,43 1-1,84 42 1,1-42 0,-43-1-1,42 43 1,0-42 0,1 42-1,-1-42 1,43 42-1,-43 0 17,0 0-17,-84 0 1,84 0 0,1 0-1,-1 0 1,0 42-1,43-42 1,-43 42 0,1 1-1,-1-1 1,0 0 0,1 43-1,-1 0 1,43-85-1,-1 42 1,1 0 0,42 1 15,-42-1-15,42 43-1,-43-1 1,43 1-1,0-43 1,-42 1 0,42 41-1,0-41 17,0-1-17,0 0 1,0 85-1,0-42 1,85 84 0,-85-84-16,84 0 31,-41-1-15,-43-41-1,84 41 1,-84-41-1,43-43 1,41 42 0,-41-42-1,84 0 1,-43 0 0,-41 0-1,84 0 1,-85-42-1,0 42 1,1 0 0,-1-43-1,-42 1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1041" y="2986732"/>
            <a:ext cx="7197726" cy="2421464"/>
          </a:xfrm>
        </p:spPr>
        <p:txBody>
          <a:bodyPr>
            <a:normAutofit/>
          </a:bodyPr>
          <a:lstStyle/>
          <a:p>
            <a:r>
              <a:rPr lang="en-US" sz="8800" dirty="0"/>
              <a:t>Query </a:t>
            </a:r>
            <a:r>
              <a:rPr lang="en-US" sz="8800" dirty="0" err="1"/>
              <a:t>mySQl</a:t>
            </a:r>
            <a:endParaRPr lang="en-US" sz="8800" dirty="0"/>
          </a:p>
        </p:txBody>
      </p:sp>
      <p:sp>
        <p:nvSpPr>
          <p:cNvPr id="4" name="Rectangle 3"/>
          <p:cNvSpPr/>
          <p:nvPr/>
        </p:nvSpPr>
        <p:spPr>
          <a:xfrm flipV="1">
            <a:off x="4576831" y="3911871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31" y="1555407"/>
            <a:ext cx="4054426" cy="24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เงื่อนไขของ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8"/>
            <a:ext cx="2589414" cy="228030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WHERE …. AND</a:t>
            </a:r>
            <a:endParaRPr lang="th-TH" sz="2400" dirty="0"/>
          </a:p>
          <a:p>
            <a:r>
              <a:rPr lang="en-US" sz="2400" dirty="0"/>
              <a:t>HAVING</a:t>
            </a:r>
          </a:p>
          <a:p>
            <a:r>
              <a:rPr lang="en-US" sz="2400" dirty="0"/>
              <a:t>NOT IN / IN</a:t>
            </a:r>
          </a:p>
          <a:p>
            <a:r>
              <a:rPr lang="en-US" sz="2400" dirty="0"/>
              <a:t>GROUP BY</a:t>
            </a:r>
          </a:p>
          <a:p>
            <a:r>
              <a:rPr lang="en-US" sz="2400" dirty="0"/>
              <a:t>ORDER BY</a:t>
            </a:r>
          </a:p>
          <a:p>
            <a:r>
              <a:rPr lang="en-US" sz="2400" dirty="0"/>
              <a:t>UNION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18" y="797746"/>
            <a:ext cx="2391109" cy="1019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180" y="2377219"/>
            <a:ext cx="3200847" cy="9050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180" y="3728194"/>
            <a:ext cx="3134162" cy="914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180" y="5088696"/>
            <a:ext cx="3381847" cy="1286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2" y="2377219"/>
            <a:ext cx="3091031" cy="135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056" y="4039546"/>
            <a:ext cx="362000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5" y="487239"/>
            <a:ext cx="11571690" cy="5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0" y="1196879"/>
            <a:ext cx="11129555" cy="42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 </a:t>
            </a:r>
            <a:r>
              <a:rPr lang="en-US" dirty="0"/>
              <a:t>Structured Query Language (</a:t>
            </a:r>
            <a:r>
              <a:rPr lang="en-US" b="1" dirty="0"/>
              <a:t>SQL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31417"/>
          </a:xfrm>
        </p:spPr>
        <p:txBody>
          <a:bodyPr>
            <a:normAutofit/>
          </a:bodyPr>
          <a:lstStyle/>
          <a:p>
            <a:r>
              <a:rPr lang="en-US" sz="2800" b="1" dirty="0"/>
              <a:t>SQL </a:t>
            </a:r>
            <a:r>
              <a:rPr lang="th-TH" sz="2800" dirty="0"/>
              <a:t>เป็นภาษามาตรฐานในการเข้าถึง ฐานข้อมูล เราสามารถใช้งานภาษา </a:t>
            </a:r>
            <a:r>
              <a:rPr lang="en-US" sz="2800" dirty="0"/>
              <a:t>SQL </a:t>
            </a:r>
            <a:r>
              <a:rPr lang="th-TH" sz="2800" dirty="0"/>
              <a:t>ได้จากโปรแกรมต่างๆ ที่ต้องทำการกับระบบฐานข้อมูล เช่น ใช้ </a:t>
            </a:r>
            <a:r>
              <a:rPr lang="en-US" sz="2800" dirty="0"/>
              <a:t>SQL </a:t>
            </a:r>
            <a:r>
              <a:rPr lang="th-TH" sz="2800" dirty="0"/>
              <a:t>ในการทำการดึงข้อมูล (</a:t>
            </a:r>
            <a:r>
              <a:rPr lang="en-US" sz="2800" dirty="0"/>
              <a:t>Retrieve Data) </a:t>
            </a:r>
            <a:r>
              <a:rPr lang="th-TH" sz="2800" dirty="0"/>
              <a:t>จากฐานข้อมูล และมันเป็นมาตรฐานกลางที่ใช้ในระบบฐานข้อมูลต่างๆ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294457"/>
          </a:xfrm>
        </p:spPr>
        <p:txBody>
          <a:bodyPr>
            <a:normAutofit/>
          </a:bodyPr>
          <a:lstStyle/>
          <a:p>
            <a:r>
              <a:rPr lang="en-US" sz="2800" dirty="0"/>
              <a:t>Select</a:t>
            </a:r>
          </a:p>
          <a:p>
            <a:r>
              <a:rPr lang="en-US" sz="2800" dirty="0"/>
              <a:t>Update</a:t>
            </a:r>
          </a:p>
          <a:p>
            <a:r>
              <a:rPr lang="en-US" sz="2800" dirty="0"/>
              <a:t>Insert</a:t>
            </a:r>
          </a:p>
          <a:p>
            <a:r>
              <a:rPr lang="en-US" sz="2800" dirty="0"/>
              <a:t>Delete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48" y="2889519"/>
            <a:ext cx="6684049" cy="17995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การใช้คำสั่ง </a:t>
            </a:r>
            <a:r>
              <a:rPr lang="en-US" dirty="0"/>
              <a:t>Select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770" y="2422590"/>
            <a:ext cx="2133204" cy="948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95" y="2391741"/>
            <a:ext cx="2381582" cy="1009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95" y="4336840"/>
            <a:ext cx="2600688" cy="2191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160" y="4336840"/>
            <a:ext cx="232442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การใช้คำสั่ง </a:t>
            </a:r>
            <a:r>
              <a:rPr lang="en-US" dirty="0"/>
              <a:t>INSERT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83" y="2547172"/>
            <a:ext cx="3740944" cy="2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8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การใช้คำสั่ง </a:t>
            </a:r>
            <a:r>
              <a:rPr lang="en-US" dirty="0"/>
              <a:t>UPDATE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4" y="3207559"/>
            <a:ext cx="6422138" cy="1622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83" y="1862782"/>
            <a:ext cx="4924553" cy="48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4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14" y="3107686"/>
            <a:ext cx="4582164" cy="17528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dirty="0"/>
              <a:t>การใช้คำสั่ง </a:t>
            </a:r>
            <a:r>
              <a:rPr lang="en-US" dirty="0"/>
              <a:t>DELETE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36" y="2038369"/>
            <a:ext cx="5029902" cy="3410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023" y="5685130"/>
            <a:ext cx="7983064" cy="10383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06E91-0BF1-4782-9EFF-8B52685D1047}"/>
                  </a:ext>
                </a:extLst>
              </p14:cNvPr>
              <p14:cNvContentPartPr/>
              <p14:nvPr/>
            </p14:nvContentPartPr>
            <p14:xfrm>
              <a:off x="5839560" y="623520"/>
              <a:ext cx="4312440" cy="132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06E91-0BF1-4782-9EFF-8B52685D10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00" y="614160"/>
                <a:ext cx="4331160" cy="13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55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42851"/>
            <a:ext cx="10131425" cy="1456267"/>
          </a:xfrm>
        </p:spPr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Join </a:t>
            </a:r>
            <a:r>
              <a:rPr lang="th-TH" dirty="0"/>
              <a:t>ตาราง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24" r="26584"/>
          <a:stretch/>
        </p:blipFill>
        <p:spPr>
          <a:xfrm>
            <a:off x="685801" y="2732304"/>
            <a:ext cx="6359237" cy="1730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473" y="2099118"/>
            <a:ext cx="2348753" cy="3806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DFF99B-896D-4E56-97BC-87D4937C22DB}"/>
                  </a:ext>
                </a:extLst>
              </p14:cNvPr>
              <p14:cNvContentPartPr/>
              <p14:nvPr/>
            </p14:nvContentPartPr>
            <p14:xfrm>
              <a:off x="-198000" y="1844280"/>
              <a:ext cx="12375000" cy="457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DFF99B-896D-4E56-97BC-87D4937C2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07360" y="1834920"/>
                <a:ext cx="1239372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9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Join </a:t>
            </a:r>
            <a:r>
              <a:rPr lang="th-TH" dirty="0"/>
              <a:t>ตาราง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9" y="3015214"/>
            <a:ext cx="4349147" cy="132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58" y="2668472"/>
            <a:ext cx="4349147" cy="20192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0" y="1817063"/>
            <a:ext cx="760614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3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109</TotalTime>
  <Words>104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Query mySQl</vt:lpstr>
      <vt:lpstr> Structured Query Language (SQL)</vt:lpstr>
      <vt:lpstr>คำสั่ง mySQL</vt:lpstr>
      <vt:lpstr>การใช้คำสั่ง Select</vt:lpstr>
      <vt:lpstr>การใช้คำสั่ง INSERT</vt:lpstr>
      <vt:lpstr>การใช้คำสั่ง UPDATE</vt:lpstr>
      <vt:lpstr>PowerPoint Presentation</vt:lpstr>
      <vt:lpstr>การ Join ตาราง</vt:lpstr>
      <vt:lpstr>การ Join ตาราง</vt:lpstr>
      <vt:lpstr>เงื่อนไขของ mysql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SQl</dc:title>
  <dc:creator>jakrapong suksabjarern</dc:creator>
  <cp:lastModifiedBy>jakrapong suksabjarern</cp:lastModifiedBy>
  <cp:revision>12</cp:revision>
  <dcterms:created xsi:type="dcterms:W3CDTF">2020-03-19T13:14:24Z</dcterms:created>
  <dcterms:modified xsi:type="dcterms:W3CDTF">2020-07-24T08:10:58Z</dcterms:modified>
</cp:coreProperties>
</file>