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Space Mono"/>
      <p:regular r:id="rId19"/>
      <p:bold r:id="rId20"/>
      <p:italic r:id="rId21"/>
      <p:boldItalic r:id="rId22"/>
    </p:embeddedFont>
    <p:embeddedFont>
      <p:font typeface="Quicksand"/>
      <p:regular r:id="rId23"/>
      <p:bold r:id="rId24"/>
    </p:embeddedFont>
    <p:embeddedFont>
      <p:font typeface="Quicksand Medium"/>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paceMono-bold.fntdata"/><Relationship Id="rId22" Type="http://schemas.openxmlformats.org/officeDocument/2006/relationships/font" Target="fonts/SpaceMono-boldItalic.fntdata"/><Relationship Id="rId21" Type="http://schemas.openxmlformats.org/officeDocument/2006/relationships/font" Target="fonts/SpaceMono-italic.fntdata"/><Relationship Id="rId24" Type="http://schemas.openxmlformats.org/officeDocument/2006/relationships/font" Target="fonts/Quicksand-bold.fntdata"/><Relationship Id="rId23" Type="http://schemas.openxmlformats.org/officeDocument/2006/relationships/font" Target="fonts/Quicksa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icksandMedium-bold.fntdata"/><Relationship Id="rId25" Type="http://schemas.openxmlformats.org/officeDocument/2006/relationships/font" Target="fonts/Quicksand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SpaceMon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df376a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4df376a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45947117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45947117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141414"/>
                </a:solidFill>
                <a:latin typeface="Quicksand"/>
                <a:ea typeface="Quicksand"/>
                <a:cs typeface="Quicksand"/>
                <a:sym typeface="Quicksand"/>
              </a:rPr>
              <a:t>Mirip dengan </a:t>
            </a:r>
            <a:r>
              <a:rPr i="1" lang="en">
                <a:solidFill>
                  <a:srgbClr val="141414"/>
                </a:solidFill>
                <a:latin typeface="Quicksand"/>
                <a:ea typeface="Quicksand"/>
                <a:cs typeface="Quicksand"/>
                <a:sym typeface="Quicksand"/>
              </a:rPr>
              <a:t>echo chamber</a:t>
            </a:r>
            <a:r>
              <a:rPr lang="en">
                <a:solidFill>
                  <a:srgbClr val="141414"/>
                </a:solidFill>
                <a:latin typeface="Quicksand"/>
                <a:ea typeface="Quicksand"/>
                <a:cs typeface="Quicksand"/>
                <a:sym typeface="Quicksand"/>
              </a:rPr>
              <a:t>, algoritma yang terus-menerus menampilkan hal yang serupa akan membuat pengguna memiliki pemikiran yang lebih </a:t>
            </a:r>
            <a:r>
              <a:rPr i="1" lang="en">
                <a:solidFill>
                  <a:srgbClr val="141414"/>
                </a:solidFill>
                <a:latin typeface="Quicksand"/>
                <a:ea typeface="Quicksand"/>
                <a:cs typeface="Quicksand"/>
                <a:sym typeface="Quicksand"/>
              </a:rPr>
              <a:t>narrow minded</a:t>
            </a:r>
            <a:r>
              <a:rPr lang="en">
                <a:solidFill>
                  <a:srgbClr val="141414"/>
                </a:solidFill>
                <a:latin typeface="Quicksand"/>
                <a:ea typeface="Quicksand"/>
                <a:cs typeface="Quicksand"/>
                <a:sym typeface="Quicksand"/>
              </a:rPr>
              <a:t>. Mereka akan terbiasa menggunakan satu perspektif untuk memandang semua permasalahan, tidak memahami bahwa suatu hal dapat dipandang suatu kebaikan atau malah suatu kejelekan bergantung kepada perspektif. </a:t>
            </a:r>
            <a:endParaRPr>
              <a:solidFill>
                <a:srgbClr val="141414"/>
              </a:solidFill>
              <a:latin typeface="Quicksand"/>
              <a:ea typeface="Quicksand"/>
              <a:cs typeface="Quicksand"/>
              <a:sym typeface="Quicksand"/>
            </a:endParaRPr>
          </a:p>
          <a:p>
            <a:pPr indent="0" lvl="0" marL="0" rtl="0" algn="l">
              <a:lnSpc>
                <a:spcPct val="150000"/>
              </a:lnSpc>
              <a:spcBef>
                <a:spcPts val="200"/>
              </a:spcBef>
              <a:spcAft>
                <a:spcPts val="0"/>
              </a:spcAft>
              <a:buClr>
                <a:schemeClr val="dk1"/>
              </a:buClr>
              <a:buSzPts val="1100"/>
              <a:buFont typeface="Arial"/>
              <a:buNone/>
            </a:pPr>
            <a:r>
              <a:rPr lang="en">
                <a:solidFill>
                  <a:srgbClr val="141414"/>
                </a:solidFill>
                <a:latin typeface="Quicksand"/>
                <a:ea typeface="Quicksand"/>
                <a:cs typeface="Quicksand"/>
                <a:sym typeface="Quicksand"/>
              </a:rPr>
              <a:t>Algoritma untuk rekomendasi relatif cukup baru dan masih banyak hal yang belum dieksplorasi. </a:t>
            </a:r>
            <a:r>
              <a:rPr i="1" lang="en">
                <a:solidFill>
                  <a:srgbClr val="141414"/>
                </a:solidFill>
                <a:latin typeface="Quicksand"/>
                <a:ea typeface="Quicksand"/>
                <a:cs typeface="Quicksand"/>
                <a:sym typeface="Quicksand"/>
              </a:rPr>
              <a:t>Software engineer </a:t>
            </a:r>
            <a:r>
              <a:rPr lang="en">
                <a:solidFill>
                  <a:srgbClr val="141414"/>
                </a:solidFill>
                <a:latin typeface="Quicksand"/>
                <a:ea typeface="Quicksand"/>
                <a:cs typeface="Quicksand"/>
                <a:sym typeface="Quicksand"/>
              </a:rPr>
              <a:t>yang berani mengambil langkah untuk menggunakan algoritma rekomendasi juga mestinya berani bertanggung jawab terhadap keputusan yang dipilihnya agar tidak bertentangan dengan </a:t>
            </a:r>
            <a:r>
              <a:rPr b="1" lang="en">
                <a:solidFill>
                  <a:srgbClr val="141414"/>
                </a:solidFill>
                <a:latin typeface="Quicksand"/>
                <a:ea typeface="Quicksand"/>
                <a:cs typeface="Quicksand"/>
                <a:sym typeface="Quicksand"/>
              </a:rPr>
              <a:t>ACM SE 1.01. Accept full responsibility for their own work</a:t>
            </a:r>
            <a:r>
              <a:rPr lang="en">
                <a:solidFill>
                  <a:srgbClr val="141414"/>
                </a:solidFill>
                <a:latin typeface="Quicksand"/>
                <a:ea typeface="Quicksand"/>
                <a:cs typeface="Quicksand"/>
                <a:sym typeface="Quicksand"/>
              </a:rPr>
              <a:t>. </a:t>
            </a:r>
            <a:endParaRPr>
              <a:solidFill>
                <a:srgbClr val="141414"/>
              </a:solidFill>
              <a:latin typeface="Quicksand"/>
              <a:ea typeface="Quicksand"/>
              <a:cs typeface="Quicksand"/>
              <a:sym typeface="Quicksand"/>
            </a:endParaRPr>
          </a:p>
          <a:p>
            <a:pPr indent="0" lvl="0" marL="0" rtl="0" algn="l">
              <a:spcBef>
                <a:spcPts val="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4594711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4594711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45947117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45947117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200"/>
              </a:spcAft>
              <a:buNone/>
            </a:pPr>
            <a:r>
              <a:rPr lang="en">
                <a:solidFill>
                  <a:srgbClr val="141414"/>
                </a:solidFill>
                <a:latin typeface="Quicksand"/>
                <a:ea typeface="Quicksand"/>
                <a:cs typeface="Quicksand"/>
                <a:sym typeface="Quicksand"/>
              </a:rPr>
              <a:t>Adanya algoritma perekomendasian ditujukan untuk memberikan pengalaman pengguna sebaik mungkin dengan merekomendasikan tayangan dan konten sesuai preferensi pengguna. Namun, sayangnya dampak buruk tidak dapat dihindari, salah satunya adalah polarisasi. Polarisasi oleh algoritma media sosial ini bertentangan dengan beberapa ACM Code of Conduct, sehingga sebagai perekayasa perangkat lunak dapat dipikirkan beberapa solusi. Adapun, menurut kami, ada beberapa hal yang dapat dilakukan. Pertama dengan mem-</a:t>
            </a:r>
            <a:r>
              <a:rPr i="1" lang="en">
                <a:solidFill>
                  <a:srgbClr val="141414"/>
                </a:solidFill>
                <a:latin typeface="Quicksand"/>
                <a:ea typeface="Quicksand"/>
                <a:cs typeface="Quicksand"/>
                <a:sym typeface="Quicksand"/>
              </a:rPr>
              <a:t>banned</a:t>
            </a:r>
            <a:r>
              <a:rPr lang="en">
                <a:solidFill>
                  <a:srgbClr val="141414"/>
                </a:solidFill>
                <a:latin typeface="Quicksand"/>
                <a:ea typeface="Quicksand"/>
                <a:cs typeface="Quicksand"/>
                <a:sym typeface="Quicksand"/>
              </a:rPr>
              <a:t> akun-akun yang memiliki tujuan buruk seperti </a:t>
            </a:r>
            <a:r>
              <a:rPr i="1" lang="en">
                <a:solidFill>
                  <a:srgbClr val="141414"/>
                </a:solidFill>
                <a:latin typeface="Quicksand"/>
                <a:ea typeface="Quicksand"/>
                <a:cs typeface="Quicksand"/>
                <a:sym typeface="Quicksand"/>
              </a:rPr>
              <a:t>black campaign</a:t>
            </a:r>
            <a:r>
              <a:rPr lang="en">
                <a:solidFill>
                  <a:srgbClr val="141414"/>
                </a:solidFill>
                <a:latin typeface="Quicksand"/>
                <a:ea typeface="Quicksand"/>
                <a:cs typeface="Quicksand"/>
                <a:sym typeface="Quicksand"/>
              </a:rPr>
              <a:t> dan menyebar hoax. Kedua, dengan mengembangkan algoritma yang tetap merekomendasikan tayangan sesuai preferensi pengguna demi pengalaman pengguna yang baik, tetapi menyisipi sesekali dengan tayangan atau konten yang bukan termasuk preferensi pengguna serta memberi pilihan kepada pengguna untuk tidak menampilkan tayangan tersebut. Dengan demikian pengguna tetap terekspos dengan tayangan yang bervariasi tetapi tetap dapat memilih untuk tidak melihatnya..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45947117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45947117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45947117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4594711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2af7a077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2af7a077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4f7de17e7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4f7de17e7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4594711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4594711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4f7de17e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4f7de17e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5b37e29c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5b37e29c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141414"/>
                </a:solidFill>
                <a:latin typeface="Quicksand"/>
                <a:ea typeface="Quicksand"/>
                <a:cs typeface="Quicksand"/>
                <a:sym typeface="Quicksand"/>
              </a:rPr>
              <a:t>Dengan algoritma rekomendasi yang merekomendasikan tayangan atau konten-konten serupa dengan preferensi pengguna, pengguna akan berada pada bubble dan cenderung akan terperangkap dalam echo chamber. Dengan demikian, pengguna akan sulit menerima fakta yang berseberangan dengan keyakinannya dan cenderung mudah menerima hoax yang dikaitkan dengan keyakinannya. Tentu saja hal ini dapat menjadi hal yang berbahaya mengingat pengguna media sosial cukup masif. Hal ini bertentangan dengan ACM Code of Conduct no 1.2, yaitu </a:t>
            </a:r>
            <a:r>
              <a:rPr b="1" lang="en">
                <a:solidFill>
                  <a:srgbClr val="141414"/>
                </a:solidFill>
                <a:latin typeface="Quicksand"/>
                <a:ea typeface="Quicksand"/>
                <a:cs typeface="Quicksand"/>
                <a:sym typeface="Quicksand"/>
              </a:rPr>
              <a:t>Avoid Harm</a:t>
            </a:r>
            <a:r>
              <a:rPr lang="en">
                <a:solidFill>
                  <a:srgbClr val="141414"/>
                </a:solidFill>
                <a:latin typeface="Quicksand"/>
                <a:ea typeface="Quicksand"/>
                <a:cs typeface="Quicksand"/>
                <a:sym typeface="Quicksand"/>
              </a:rPr>
              <a:t>.</a:t>
            </a:r>
            <a:endParaRPr>
              <a:solidFill>
                <a:srgbClr val="141414"/>
              </a:solidFill>
              <a:latin typeface="Quicksand"/>
              <a:ea typeface="Quicksand"/>
              <a:cs typeface="Quicksand"/>
              <a:sym typeface="Quicksand"/>
            </a:endParaRPr>
          </a:p>
          <a:p>
            <a:pPr indent="0" lvl="0" marL="0" rtl="0" algn="l">
              <a:spcBef>
                <a:spcPts val="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4594711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4594711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45947117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45947117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141414"/>
                </a:solidFill>
                <a:latin typeface="Quicksand"/>
                <a:ea typeface="Quicksand"/>
                <a:cs typeface="Quicksand"/>
                <a:sym typeface="Quicksand"/>
              </a:rPr>
              <a:t>Oleh beberapa kelompok tertentu, sistem perekomendasian digunakan untuk membuat narasi yang ditujukan untuk menjatuhkan kelompok tertentu. Para pelaku ini awalnya akan membuat sebuah akun dan secara konsisten akan membahas suatu topik yang diminati oleh sebagian kalangan. Dari sini, dengan sistem rekomendasi yang ada, akun-akun seperti ini akan ditemukan oleh orang-orang yang sependapat dan oleh mereka akun seperti ini akan dijadikan acuan dan sumber informasi. Seiring berjalannya waktu, topik yang dibahas akan disusupi dengan kampanye-kampanye sesuai tujuan awal dibuatnya akun tersebut. Hal yang demikian ini tentunya berlawanan dengan ACM Code of Conduct no 3.03 </a:t>
            </a:r>
            <a:r>
              <a:rPr b="1" lang="en">
                <a:solidFill>
                  <a:srgbClr val="141414"/>
                </a:solidFill>
                <a:latin typeface="Quicksand"/>
                <a:ea typeface="Quicksand"/>
                <a:cs typeface="Quicksand"/>
                <a:sym typeface="Quicksand"/>
              </a:rPr>
              <a:t>Identify, define and address ethical, economic, cultural, legal and environmental issues related to work projects.</a:t>
            </a:r>
            <a:endParaRPr b="1">
              <a:solidFill>
                <a:srgbClr val="141414"/>
              </a:solidFill>
              <a:latin typeface="Quicksand"/>
              <a:ea typeface="Quicksand"/>
              <a:cs typeface="Quicksand"/>
              <a:sym typeface="Quicksand"/>
            </a:endParaRPr>
          </a:p>
          <a:p>
            <a:pPr indent="0" lvl="0" marL="0" rtl="0" algn="l">
              <a:spcBef>
                <a:spcPts val="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45947117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45947117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226700" y="222000"/>
            <a:ext cx="6267000" cy="469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2441875"/>
            <a:ext cx="4541700" cy="2265300"/>
          </a:xfrm>
          <a:prstGeom prst="rect">
            <a:avLst/>
          </a:prstGeom>
        </p:spPr>
        <p:txBody>
          <a:bodyPr anchorCtr="0" anchor="b" bIns="0" lIns="0" spcFirstLastPara="1" rIns="0" wrap="square" tIns="0">
            <a:noAutofit/>
          </a:bodyPr>
          <a:lstStyle>
            <a:lvl1pPr lvl="0">
              <a:lnSpc>
                <a:spcPct val="75000"/>
              </a:lnSpc>
              <a:spcBef>
                <a:spcPts val="0"/>
              </a:spcBef>
              <a:spcAft>
                <a:spcPts val="0"/>
              </a:spcAft>
              <a:buSzPts val="5200"/>
              <a:buNone/>
              <a:defRPr sz="60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000" y="752925"/>
            <a:ext cx="2576700" cy="597900"/>
          </a:xfrm>
          <a:prstGeom prst="rect">
            <a:avLst/>
          </a:prstGeom>
        </p:spPr>
        <p:txBody>
          <a:bodyPr anchorCtr="0" anchor="t" bIns="0" lIns="0" spcFirstLastPara="1" rIns="0" wrap="square" tIns="0">
            <a:noAutofit/>
          </a:bodyPr>
          <a:lstStyle>
            <a:lvl1pPr lvl="0">
              <a:lnSpc>
                <a:spcPct val="9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9" name="Shape 49"/>
        <p:cNvGrpSpPr/>
        <p:nvPr/>
      </p:nvGrpSpPr>
      <p:grpSpPr>
        <a:xfrm>
          <a:off x="0" y="0"/>
          <a:ext cx="0" cy="0"/>
          <a:chOff x="0" y="0"/>
          <a:chExt cx="0" cy="0"/>
        </a:xfrm>
      </p:grpSpPr>
      <p:sp>
        <p:nvSpPr>
          <p:cNvPr id="50" name="Google Shape;50;p11"/>
          <p:cNvSpPr/>
          <p:nvPr/>
        </p:nvSpPr>
        <p:spPr>
          <a:xfrm>
            <a:off x="2655000" y="222000"/>
            <a:ext cx="6267000" cy="469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idx="1" type="subTitle"/>
          </p:nvPr>
        </p:nvSpPr>
        <p:spPr>
          <a:xfrm>
            <a:off x="3148300" y="752675"/>
            <a:ext cx="2576700" cy="597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2" name="Google Shape;52;p11"/>
          <p:cNvSpPr txBox="1"/>
          <p:nvPr>
            <p:ph hasCustomPrompt="1" type="title"/>
          </p:nvPr>
        </p:nvSpPr>
        <p:spPr>
          <a:xfrm>
            <a:off x="3148300" y="3730500"/>
            <a:ext cx="5164500" cy="976500"/>
          </a:xfrm>
          <a:prstGeom prst="rect">
            <a:avLst/>
          </a:prstGeom>
        </p:spPr>
        <p:txBody>
          <a:bodyPr anchorCtr="0" anchor="ctr" bIns="91425" lIns="0" spcFirstLastPara="1" rIns="0" wrap="square" tIns="0">
            <a:noAutofit/>
          </a:bodyPr>
          <a:lstStyle>
            <a:lvl1pPr lvl="0" rtl="0">
              <a:spcBef>
                <a:spcPts val="0"/>
              </a:spcBef>
              <a:spcAft>
                <a:spcPts val="0"/>
              </a:spcAft>
              <a:buSzPts val="3000"/>
              <a:buNone/>
              <a:defRPr sz="8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54" name="Shape 54"/>
        <p:cNvGrpSpPr/>
        <p:nvPr/>
      </p:nvGrpSpPr>
      <p:grpSpPr>
        <a:xfrm>
          <a:off x="0" y="0"/>
          <a:ext cx="0" cy="0"/>
          <a:chOff x="0" y="0"/>
          <a:chExt cx="0" cy="0"/>
        </a:xfrm>
      </p:grpSpPr>
      <p:sp>
        <p:nvSpPr>
          <p:cNvPr id="55" name="Google Shape;55;p13"/>
          <p:cNvSpPr/>
          <p:nvPr/>
        </p:nvSpPr>
        <p:spPr>
          <a:xfrm>
            <a:off x="4679150" y="222000"/>
            <a:ext cx="4242900" cy="224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26700" y="222000"/>
            <a:ext cx="4242900" cy="469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4679150" y="2676600"/>
            <a:ext cx="4242900" cy="22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ctrTitle"/>
          </p:nvPr>
        </p:nvSpPr>
        <p:spPr>
          <a:xfrm>
            <a:off x="720000" y="3315650"/>
            <a:ext cx="32898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3"/>
          <p:cNvSpPr txBox="1"/>
          <p:nvPr>
            <p:ph hasCustomPrompt="1" idx="2" type="title"/>
          </p:nvPr>
        </p:nvSpPr>
        <p:spPr>
          <a:xfrm>
            <a:off x="4837750" y="569375"/>
            <a:ext cx="645300" cy="8151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36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idx="3" type="ctrTitle"/>
          </p:nvPr>
        </p:nvSpPr>
        <p:spPr>
          <a:xfrm>
            <a:off x="6395100" y="436500"/>
            <a:ext cx="20289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3"/>
          <p:cNvSpPr txBox="1"/>
          <p:nvPr>
            <p:ph idx="1" type="subTitle"/>
          </p:nvPr>
        </p:nvSpPr>
        <p:spPr>
          <a:xfrm>
            <a:off x="6395100" y="839899"/>
            <a:ext cx="2028900" cy="4116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2" name="Google Shape;62;p13"/>
          <p:cNvSpPr txBox="1"/>
          <p:nvPr>
            <p:ph hasCustomPrompt="1" idx="4" type="title"/>
          </p:nvPr>
        </p:nvSpPr>
        <p:spPr>
          <a:xfrm>
            <a:off x="4837750" y="1550798"/>
            <a:ext cx="645300" cy="8151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36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5" type="ctrTitle"/>
          </p:nvPr>
        </p:nvSpPr>
        <p:spPr>
          <a:xfrm>
            <a:off x="6395100" y="1417923"/>
            <a:ext cx="20289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13"/>
          <p:cNvSpPr txBox="1"/>
          <p:nvPr>
            <p:ph idx="6" type="subTitle"/>
          </p:nvPr>
        </p:nvSpPr>
        <p:spPr>
          <a:xfrm>
            <a:off x="6395100" y="1821323"/>
            <a:ext cx="2028900" cy="4116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5" name="Google Shape;65;p13"/>
          <p:cNvSpPr txBox="1"/>
          <p:nvPr>
            <p:ph hasCustomPrompt="1" idx="7" type="title"/>
          </p:nvPr>
        </p:nvSpPr>
        <p:spPr>
          <a:xfrm>
            <a:off x="4837675" y="3016318"/>
            <a:ext cx="645300" cy="8151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36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idx="8" type="ctrTitle"/>
          </p:nvPr>
        </p:nvSpPr>
        <p:spPr>
          <a:xfrm>
            <a:off x="6395100" y="2883443"/>
            <a:ext cx="20289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3"/>
          <p:cNvSpPr txBox="1"/>
          <p:nvPr>
            <p:ph idx="9" type="subTitle"/>
          </p:nvPr>
        </p:nvSpPr>
        <p:spPr>
          <a:xfrm>
            <a:off x="6395100" y="3286842"/>
            <a:ext cx="2028900" cy="4116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8" name="Google Shape;68;p13"/>
          <p:cNvSpPr txBox="1"/>
          <p:nvPr>
            <p:ph hasCustomPrompt="1" idx="13" type="title"/>
          </p:nvPr>
        </p:nvSpPr>
        <p:spPr>
          <a:xfrm>
            <a:off x="4837675" y="4006584"/>
            <a:ext cx="645300" cy="8151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36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4" type="ctrTitle"/>
          </p:nvPr>
        </p:nvSpPr>
        <p:spPr>
          <a:xfrm>
            <a:off x="6395100" y="3873709"/>
            <a:ext cx="20289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13"/>
          <p:cNvSpPr txBox="1"/>
          <p:nvPr>
            <p:ph idx="15" type="subTitle"/>
          </p:nvPr>
        </p:nvSpPr>
        <p:spPr>
          <a:xfrm>
            <a:off x="6395100" y="4277109"/>
            <a:ext cx="2028900" cy="4116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solidFill>
          <a:schemeClr val="dk1"/>
        </a:solidFill>
      </p:bgPr>
    </p:bg>
    <p:spTree>
      <p:nvGrpSpPr>
        <p:cNvPr id="71" name="Shape 71"/>
        <p:cNvGrpSpPr/>
        <p:nvPr/>
      </p:nvGrpSpPr>
      <p:grpSpPr>
        <a:xfrm>
          <a:off x="0" y="0"/>
          <a:ext cx="0" cy="0"/>
          <a:chOff x="0" y="0"/>
          <a:chExt cx="0" cy="0"/>
        </a:xfrm>
      </p:grpSpPr>
      <p:sp>
        <p:nvSpPr>
          <p:cNvPr id="72" name="Google Shape;72;p14"/>
          <p:cNvSpPr/>
          <p:nvPr/>
        </p:nvSpPr>
        <p:spPr>
          <a:xfrm>
            <a:off x="226700" y="3485500"/>
            <a:ext cx="8695200" cy="143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ctrTitle"/>
          </p:nvPr>
        </p:nvSpPr>
        <p:spPr>
          <a:xfrm>
            <a:off x="720000" y="4175250"/>
            <a:ext cx="7704000" cy="5319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bg>
      <p:bgPr>
        <a:solidFill>
          <a:schemeClr val="dk1"/>
        </a:solidFill>
      </p:bgPr>
    </p:bg>
    <p:spTree>
      <p:nvGrpSpPr>
        <p:cNvPr id="74" name="Shape 74"/>
        <p:cNvGrpSpPr/>
        <p:nvPr/>
      </p:nvGrpSpPr>
      <p:grpSpPr>
        <a:xfrm>
          <a:off x="0" y="0"/>
          <a:ext cx="0" cy="0"/>
          <a:chOff x="0" y="0"/>
          <a:chExt cx="0" cy="0"/>
        </a:xfrm>
      </p:grpSpPr>
      <p:sp>
        <p:nvSpPr>
          <p:cNvPr id="75" name="Google Shape;75;p15"/>
          <p:cNvSpPr/>
          <p:nvPr/>
        </p:nvSpPr>
        <p:spPr>
          <a:xfrm>
            <a:off x="222000" y="2682900"/>
            <a:ext cx="8700000" cy="223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ctrTitle"/>
          </p:nvPr>
        </p:nvSpPr>
        <p:spPr>
          <a:xfrm>
            <a:off x="720000" y="3394700"/>
            <a:ext cx="4999500" cy="13122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bg>
      <p:bgPr>
        <a:solidFill>
          <a:schemeClr val="dk1"/>
        </a:solidFill>
      </p:bgPr>
    </p:bg>
    <p:spTree>
      <p:nvGrpSpPr>
        <p:cNvPr id="77" name="Shape 77"/>
        <p:cNvGrpSpPr/>
        <p:nvPr/>
      </p:nvGrpSpPr>
      <p:grpSpPr>
        <a:xfrm>
          <a:off x="0" y="0"/>
          <a:ext cx="0" cy="0"/>
          <a:chOff x="0" y="0"/>
          <a:chExt cx="0" cy="0"/>
        </a:xfrm>
      </p:grpSpPr>
      <p:sp>
        <p:nvSpPr>
          <p:cNvPr id="78" name="Google Shape;78;p16"/>
          <p:cNvSpPr/>
          <p:nvPr/>
        </p:nvSpPr>
        <p:spPr>
          <a:xfrm>
            <a:off x="67161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78720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67161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78720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55601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55601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5560100" y="2715250"/>
            <a:ext cx="3361500" cy="2206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226700" y="222000"/>
            <a:ext cx="5110800" cy="469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ctrTitle"/>
          </p:nvPr>
        </p:nvSpPr>
        <p:spPr>
          <a:xfrm>
            <a:off x="720000" y="3315650"/>
            <a:ext cx="41166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5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6"/>
          <p:cNvSpPr txBox="1"/>
          <p:nvPr>
            <p:ph idx="1" type="subTitle"/>
          </p:nvPr>
        </p:nvSpPr>
        <p:spPr>
          <a:xfrm>
            <a:off x="720000" y="752925"/>
            <a:ext cx="2978100" cy="13395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88" name="Shape 88"/>
        <p:cNvGrpSpPr/>
        <p:nvPr/>
      </p:nvGrpSpPr>
      <p:grpSpPr>
        <a:xfrm>
          <a:off x="0" y="0"/>
          <a:ext cx="0" cy="0"/>
          <a:chOff x="0" y="0"/>
          <a:chExt cx="0" cy="0"/>
        </a:xfrm>
      </p:grpSpPr>
      <p:sp>
        <p:nvSpPr>
          <p:cNvPr id="89" name="Google Shape;89;p17"/>
          <p:cNvSpPr/>
          <p:nvPr/>
        </p:nvSpPr>
        <p:spPr>
          <a:xfrm>
            <a:off x="226700" y="222000"/>
            <a:ext cx="4527000" cy="469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4963000" y="1853775"/>
            <a:ext cx="3959100" cy="143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4963000" y="221950"/>
            <a:ext cx="3959100" cy="143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4963000" y="3485600"/>
            <a:ext cx="3959100" cy="143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ctrTitle"/>
          </p:nvPr>
        </p:nvSpPr>
        <p:spPr>
          <a:xfrm>
            <a:off x="720000" y="3315650"/>
            <a:ext cx="35184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4" name="Google Shape;94;p17"/>
          <p:cNvSpPr txBox="1"/>
          <p:nvPr>
            <p:ph idx="2" type="ctrTitle"/>
          </p:nvPr>
        </p:nvSpPr>
        <p:spPr>
          <a:xfrm>
            <a:off x="6028175" y="436500"/>
            <a:ext cx="2395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5" name="Google Shape;95;p17"/>
          <p:cNvSpPr txBox="1"/>
          <p:nvPr>
            <p:ph idx="1" type="subTitle"/>
          </p:nvPr>
        </p:nvSpPr>
        <p:spPr>
          <a:xfrm>
            <a:off x="6028175" y="839900"/>
            <a:ext cx="2395800" cy="5877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p17"/>
          <p:cNvSpPr txBox="1"/>
          <p:nvPr>
            <p:ph idx="3" type="ctrTitle"/>
          </p:nvPr>
        </p:nvSpPr>
        <p:spPr>
          <a:xfrm>
            <a:off x="6028175" y="2076125"/>
            <a:ext cx="2395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7" name="Google Shape;97;p17"/>
          <p:cNvSpPr txBox="1"/>
          <p:nvPr>
            <p:ph idx="4" type="subTitle"/>
          </p:nvPr>
        </p:nvSpPr>
        <p:spPr>
          <a:xfrm>
            <a:off x="6028175" y="2479525"/>
            <a:ext cx="2395800" cy="5877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8" name="Google Shape;98;p17"/>
          <p:cNvSpPr txBox="1"/>
          <p:nvPr>
            <p:ph idx="5" type="ctrTitle"/>
          </p:nvPr>
        </p:nvSpPr>
        <p:spPr>
          <a:xfrm>
            <a:off x="6028175" y="3715750"/>
            <a:ext cx="2395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 name="Google Shape;99;p17"/>
          <p:cNvSpPr txBox="1"/>
          <p:nvPr>
            <p:ph idx="6" type="subTitle"/>
          </p:nvPr>
        </p:nvSpPr>
        <p:spPr>
          <a:xfrm>
            <a:off x="6028175" y="4119150"/>
            <a:ext cx="2395800" cy="5877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100" name="Shape 100"/>
        <p:cNvGrpSpPr/>
        <p:nvPr/>
      </p:nvGrpSpPr>
      <p:grpSpPr>
        <a:xfrm>
          <a:off x="0" y="0"/>
          <a:ext cx="0" cy="0"/>
          <a:chOff x="0" y="0"/>
          <a:chExt cx="0" cy="0"/>
        </a:xfrm>
      </p:grpSpPr>
      <p:sp>
        <p:nvSpPr>
          <p:cNvPr id="101" name="Google Shape;101;p18"/>
          <p:cNvSpPr/>
          <p:nvPr/>
        </p:nvSpPr>
        <p:spPr>
          <a:xfrm>
            <a:off x="3208375" y="222000"/>
            <a:ext cx="2727300" cy="306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6194600" y="222000"/>
            <a:ext cx="2727300" cy="306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226700" y="222000"/>
            <a:ext cx="2727300" cy="306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226700" y="3485600"/>
            <a:ext cx="8695200" cy="143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ctrTitle"/>
          </p:nvPr>
        </p:nvSpPr>
        <p:spPr>
          <a:xfrm>
            <a:off x="720000" y="4011925"/>
            <a:ext cx="7742700" cy="6951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6" name="Google Shape;106;p18"/>
          <p:cNvSpPr txBox="1"/>
          <p:nvPr>
            <p:ph idx="2" type="ctrTitle"/>
          </p:nvPr>
        </p:nvSpPr>
        <p:spPr>
          <a:xfrm>
            <a:off x="720000" y="79387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7" name="Google Shape;107;p18"/>
          <p:cNvSpPr txBox="1"/>
          <p:nvPr>
            <p:ph idx="1" type="subTitle"/>
          </p:nvPr>
        </p:nvSpPr>
        <p:spPr>
          <a:xfrm>
            <a:off x="720000" y="119727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8" name="Google Shape;108;p18"/>
          <p:cNvSpPr txBox="1"/>
          <p:nvPr>
            <p:ph idx="3" type="ctrTitle"/>
          </p:nvPr>
        </p:nvSpPr>
        <p:spPr>
          <a:xfrm>
            <a:off x="720000" y="217922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9" name="Google Shape;109;p18"/>
          <p:cNvSpPr txBox="1"/>
          <p:nvPr>
            <p:ph idx="4" type="subTitle"/>
          </p:nvPr>
        </p:nvSpPr>
        <p:spPr>
          <a:xfrm>
            <a:off x="720000" y="258262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0" name="Google Shape;110;p18"/>
          <p:cNvSpPr txBox="1"/>
          <p:nvPr>
            <p:ph idx="5" type="ctrTitle"/>
          </p:nvPr>
        </p:nvSpPr>
        <p:spPr>
          <a:xfrm>
            <a:off x="3706650" y="79387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1" name="Google Shape;111;p18"/>
          <p:cNvSpPr txBox="1"/>
          <p:nvPr>
            <p:ph idx="6" type="subTitle"/>
          </p:nvPr>
        </p:nvSpPr>
        <p:spPr>
          <a:xfrm>
            <a:off x="3706650" y="119727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2" name="Google Shape;112;p18"/>
          <p:cNvSpPr txBox="1"/>
          <p:nvPr>
            <p:ph idx="7" type="ctrTitle"/>
          </p:nvPr>
        </p:nvSpPr>
        <p:spPr>
          <a:xfrm>
            <a:off x="3706650" y="217922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3" name="Google Shape;113;p18"/>
          <p:cNvSpPr txBox="1"/>
          <p:nvPr>
            <p:ph idx="8" type="subTitle"/>
          </p:nvPr>
        </p:nvSpPr>
        <p:spPr>
          <a:xfrm>
            <a:off x="3706650" y="258262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4" name="Google Shape;114;p18"/>
          <p:cNvSpPr txBox="1"/>
          <p:nvPr>
            <p:ph idx="9" type="ctrTitle"/>
          </p:nvPr>
        </p:nvSpPr>
        <p:spPr>
          <a:xfrm>
            <a:off x="6693300" y="79387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5" name="Google Shape;115;p18"/>
          <p:cNvSpPr txBox="1"/>
          <p:nvPr>
            <p:ph idx="13" type="subTitle"/>
          </p:nvPr>
        </p:nvSpPr>
        <p:spPr>
          <a:xfrm>
            <a:off x="6693300" y="119727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6" name="Google Shape;116;p18"/>
          <p:cNvSpPr txBox="1"/>
          <p:nvPr>
            <p:ph idx="14" type="ctrTitle"/>
          </p:nvPr>
        </p:nvSpPr>
        <p:spPr>
          <a:xfrm>
            <a:off x="6693300" y="217922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7" name="Google Shape;117;p18"/>
          <p:cNvSpPr txBox="1"/>
          <p:nvPr>
            <p:ph idx="15" type="subTitle"/>
          </p:nvPr>
        </p:nvSpPr>
        <p:spPr>
          <a:xfrm>
            <a:off x="6693300" y="258262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118" name="Shape 118"/>
        <p:cNvGrpSpPr/>
        <p:nvPr/>
      </p:nvGrpSpPr>
      <p:grpSpPr>
        <a:xfrm>
          <a:off x="0" y="0"/>
          <a:ext cx="0" cy="0"/>
          <a:chOff x="0" y="0"/>
          <a:chExt cx="0" cy="0"/>
        </a:xfrm>
      </p:grpSpPr>
      <p:sp>
        <p:nvSpPr>
          <p:cNvPr id="119" name="Google Shape;119;p19"/>
          <p:cNvSpPr/>
          <p:nvPr/>
        </p:nvSpPr>
        <p:spPr>
          <a:xfrm>
            <a:off x="222000" y="2682900"/>
            <a:ext cx="4239000" cy="223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4683000" y="2682900"/>
            <a:ext cx="4239000" cy="22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222000" y="222000"/>
            <a:ext cx="8700000" cy="223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idx="1" type="subTitle"/>
          </p:nvPr>
        </p:nvSpPr>
        <p:spPr>
          <a:xfrm>
            <a:off x="720000" y="752925"/>
            <a:ext cx="3852000" cy="516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3" name="Google Shape;123;p19"/>
          <p:cNvSpPr txBox="1"/>
          <p:nvPr>
            <p:ph hasCustomPrompt="1" type="title"/>
          </p:nvPr>
        </p:nvSpPr>
        <p:spPr>
          <a:xfrm>
            <a:off x="720000" y="1269750"/>
            <a:ext cx="7704000" cy="976500"/>
          </a:xfrm>
          <a:prstGeom prst="rect">
            <a:avLst/>
          </a:prstGeom>
        </p:spPr>
        <p:txBody>
          <a:bodyPr anchorCtr="0" anchor="ctr" bIns="91425" lIns="0" spcFirstLastPara="1" rIns="0" wrap="square" tIns="0">
            <a:noAutofit/>
          </a:bodyPr>
          <a:lstStyle>
            <a:lvl1pPr lvl="0" rtl="0">
              <a:spcBef>
                <a:spcPts val="0"/>
              </a:spcBef>
              <a:spcAft>
                <a:spcPts val="0"/>
              </a:spcAft>
              <a:buSzPts val="3000"/>
              <a:buNone/>
              <a:defRPr sz="8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9"/>
          <p:cNvSpPr txBox="1"/>
          <p:nvPr>
            <p:ph idx="2" type="subTitle"/>
          </p:nvPr>
        </p:nvSpPr>
        <p:spPr>
          <a:xfrm>
            <a:off x="720000" y="3213675"/>
            <a:ext cx="3312600" cy="516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5" name="Google Shape;125;p19"/>
          <p:cNvSpPr txBox="1"/>
          <p:nvPr>
            <p:ph hasCustomPrompt="1" idx="3" type="title"/>
          </p:nvPr>
        </p:nvSpPr>
        <p:spPr>
          <a:xfrm>
            <a:off x="720000" y="3730500"/>
            <a:ext cx="3312600" cy="976500"/>
          </a:xfrm>
          <a:prstGeom prst="rect">
            <a:avLst/>
          </a:prstGeom>
        </p:spPr>
        <p:txBody>
          <a:bodyPr anchorCtr="0" anchor="ctr" bIns="91425" lIns="0" spcFirstLastPara="1" rIns="0" wrap="square" tIns="0">
            <a:noAutofit/>
          </a:bodyPr>
          <a:lstStyle>
            <a:lvl1pPr lvl="0" rtl="0">
              <a:spcBef>
                <a:spcPts val="0"/>
              </a:spcBef>
              <a:spcAft>
                <a:spcPts val="0"/>
              </a:spcAft>
              <a:buSzPts val="3000"/>
              <a:buNone/>
              <a:defRPr sz="8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9"/>
          <p:cNvSpPr txBox="1"/>
          <p:nvPr>
            <p:ph idx="4" type="subTitle"/>
          </p:nvPr>
        </p:nvSpPr>
        <p:spPr>
          <a:xfrm>
            <a:off x="5177700" y="3213675"/>
            <a:ext cx="3312600" cy="516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7" name="Google Shape;127;p19"/>
          <p:cNvSpPr txBox="1"/>
          <p:nvPr>
            <p:ph hasCustomPrompt="1" idx="5" type="title"/>
          </p:nvPr>
        </p:nvSpPr>
        <p:spPr>
          <a:xfrm>
            <a:off x="5177700" y="3730500"/>
            <a:ext cx="3312600" cy="976500"/>
          </a:xfrm>
          <a:prstGeom prst="rect">
            <a:avLst/>
          </a:prstGeom>
        </p:spPr>
        <p:txBody>
          <a:bodyPr anchorCtr="0" anchor="ctr" bIns="91425" lIns="0" spcFirstLastPara="1" rIns="0" wrap="square" tIns="0">
            <a:noAutofit/>
          </a:bodyPr>
          <a:lstStyle>
            <a:lvl1pPr lvl="0" rtl="0">
              <a:spcBef>
                <a:spcPts val="0"/>
              </a:spcBef>
              <a:spcAft>
                <a:spcPts val="0"/>
              </a:spcAft>
              <a:buSzPts val="3000"/>
              <a:buNone/>
              <a:defRPr sz="8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128" name="Shape 128"/>
        <p:cNvGrpSpPr/>
        <p:nvPr/>
      </p:nvGrpSpPr>
      <p:grpSpPr>
        <a:xfrm>
          <a:off x="0" y="0"/>
          <a:ext cx="0" cy="0"/>
          <a:chOff x="0" y="0"/>
          <a:chExt cx="0" cy="0"/>
        </a:xfrm>
      </p:grpSpPr>
      <p:sp>
        <p:nvSpPr>
          <p:cNvPr id="129" name="Google Shape;129;p20"/>
          <p:cNvSpPr/>
          <p:nvPr/>
        </p:nvSpPr>
        <p:spPr>
          <a:xfrm>
            <a:off x="226700" y="3078900"/>
            <a:ext cx="6267000" cy="184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26700" y="222000"/>
            <a:ext cx="6267000" cy="2642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ph type="ctrTitle"/>
          </p:nvPr>
        </p:nvSpPr>
        <p:spPr>
          <a:xfrm>
            <a:off x="720000" y="3662925"/>
            <a:ext cx="5191500" cy="11205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9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0"/>
          <p:cNvSpPr txBox="1"/>
          <p:nvPr>
            <p:ph idx="1" type="subTitle"/>
          </p:nvPr>
        </p:nvSpPr>
        <p:spPr>
          <a:xfrm>
            <a:off x="720000" y="720500"/>
            <a:ext cx="3852000" cy="856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3" name="Google Shape;133;p20"/>
          <p:cNvSpPr txBox="1"/>
          <p:nvPr/>
        </p:nvSpPr>
        <p:spPr>
          <a:xfrm>
            <a:off x="720000" y="2166250"/>
            <a:ext cx="4711800" cy="334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200">
                <a:solidFill>
                  <a:schemeClr val="dk1"/>
                </a:solidFill>
                <a:latin typeface="Quicksand Medium"/>
                <a:ea typeface="Quicksand Medium"/>
                <a:cs typeface="Quicksand Medium"/>
                <a:sym typeface="Quicksand Medium"/>
              </a:rPr>
              <a:t>CREDITS: This presentation template was created by </a:t>
            </a:r>
            <a:r>
              <a:rPr b="1" lang="en" sz="1200">
                <a:solidFill>
                  <a:schemeClr val="dk1"/>
                </a:solidFill>
                <a:uFill>
                  <a:noFill/>
                </a:uFill>
                <a:latin typeface="Quicksand"/>
                <a:ea typeface="Quicksand"/>
                <a:cs typeface="Quicksand"/>
                <a:sym typeface="Quicksand"/>
                <a:hlinkClick r:id="rId2">
                  <a:extLst>
                    <a:ext uri="{A12FA001-AC4F-418D-AE19-62706E023703}">
                      <ahyp:hlinkClr val="tx"/>
                    </a:ext>
                  </a:extLst>
                </a:hlinkClick>
              </a:rPr>
              <a:t>Slidesgo</a:t>
            </a:r>
            <a:r>
              <a:rPr lang="en" sz="1200">
                <a:solidFill>
                  <a:schemeClr val="dk1"/>
                </a:solidFill>
                <a:latin typeface="Quicksand Medium"/>
                <a:ea typeface="Quicksand Medium"/>
                <a:cs typeface="Quicksand Medium"/>
                <a:sym typeface="Quicksand Medium"/>
              </a:rPr>
              <a:t>, including icons by </a:t>
            </a:r>
            <a:r>
              <a:rPr b="1" lang="en" sz="1200">
                <a:solidFill>
                  <a:schemeClr val="dk1"/>
                </a:solidFill>
                <a:uFill>
                  <a:noFill/>
                </a:uFill>
                <a:latin typeface="Quicksand"/>
                <a:ea typeface="Quicksand"/>
                <a:cs typeface="Quicksand"/>
                <a:sym typeface="Quicksand"/>
                <a:hlinkClick r:id="rId3">
                  <a:extLst>
                    <a:ext uri="{A12FA001-AC4F-418D-AE19-62706E023703}">
                      <ahyp:hlinkClr val="tx"/>
                    </a:ext>
                  </a:extLst>
                </a:hlinkClick>
              </a:rPr>
              <a:t>Flaticon</a:t>
            </a:r>
            <a:r>
              <a:rPr lang="en" sz="1200">
                <a:solidFill>
                  <a:schemeClr val="dk1"/>
                </a:solidFill>
                <a:latin typeface="Quicksand Medium"/>
                <a:ea typeface="Quicksand Medium"/>
                <a:cs typeface="Quicksand Medium"/>
                <a:sym typeface="Quicksand Medium"/>
              </a:rPr>
              <a:t>, and infographics &amp; images by </a:t>
            </a:r>
            <a:r>
              <a:rPr b="1" lang="en" sz="1200">
                <a:solidFill>
                  <a:schemeClr val="dk1"/>
                </a:solidFill>
                <a:uFill>
                  <a:noFill/>
                </a:uFill>
                <a:latin typeface="Quicksand"/>
                <a:ea typeface="Quicksand"/>
                <a:cs typeface="Quicksand"/>
                <a:sym typeface="Quicksand"/>
                <a:hlinkClick r:id="rId4">
                  <a:extLst>
                    <a:ext uri="{A12FA001-AC4F-418D-AE19-62706E023703}">
                      <ahyp:hlinkClr val="tx"/>
                    </a:ext>
                  </a:extLst>
                </a:hlinkClick>
              </a:rPr>
              <a:t>Freepik</a:t>
            </a:r>
            <a:r>
              <a:rPr b="1" lang="en" sz="1200">
                <a:solidFill>
                  <a:schemeClr val="dk1"/>
                </a:solidFill>
                <a:latin typeface="Quicksand"/>
                <a:ea typeface="Quicksand"/>
                <a:cs typeface="Quicksand"/>
                <a:sym typeface="Quicksand"/>
              </a:rPr>
              <a:t> </a:t>
            </a:r>
            <a:endParaRPr b="1" sz="1200">
              <a:solidFill>
                <a:schemeClr val="dk1"/>
              </a:solidFill>
              <a:latin typeface="Quicksand"/>
              <a:ea typeface="Quicksand"/>
              <a:cs typeface="Quicksand"/>
              <a:sym typeface="Quicksa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p:nvPr/>
        </p:nvSpPr>
        <p:spPr>
          <a:xfrm>
            <a:off x="222000" y="222000"/>
            <a:ext cx="2791500" cy="2238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3235350" y="222000"/>
            <a:ext cx="5687100" cy="469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3726450" y="2441875"/>
            <a:ext cx="4697400" cy="22653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6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3726450" y="752925"/>
            <a:ext cx="2576700" cy="597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 name="Google Shape;17;p3"/>
          <p:cNvSpPr txBox="1"/>
          <p:nvPr>
            <p:ph hasCustomPrompt="1" idx="2" type="title"/>
          </p:nvPr>
        </p:nvSpPr>
        <p:spPr>
          <a:xfrm>
            <a:off x="222000" y="1256400"/>
            <a:ext cx="1067400" cy="12045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59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134" name="Shape 13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
    <p:bg>
      <p:bgPr>
        <a:solidFill>
          <a:schemeClr val="accent4"/>
        </a:solidFill>
      </p:bgPr>
    </p:bg>
    <p:spTree>
      <p:nvGrpSpPr>
        <p:cNvPr id="135" name="Shape 1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8" name="Shape 18"/>
        <p:cNvGrpSpPr/>
        <p:nvPr/>
      </p:nvGrpSpPr>
      <p:grpSpPr>
        <a:xfrm>
          <a:off x="0" y="0"/>
          <a:ext cx="0" cy="0"/>
          <a:chOff x="0" y="0"/>
          <a:chExt cx="0" cy="0"/>
        </a:xfrm>
      </p:grpSpPr>
      <p:sp>
        <p:nvSpPr>
          <p:cNvPr id="19" name="Google Shape;19;p4"/>
          <p:cNvSpPr/>
          <p:nvPr/>
        </p:nvSpPr>
        <p:spPr>
          <a:xfrm>
            <a:off x="222000" y="222000"/>
            <a:ext cx="8700000" cy="2238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222000" y="2682900"/>
            <a:ext cx="8700000" cy="223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ctrTitle"/>
          </p:nvPr>
        </p:nvSpPr>
        <p:spPr>
          <a:xfrm>
            <a:off x="720000" y="3394700"/>
            <a:ext cx="4999500" cy="13122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 name="Google Shape;22;p4"/>
          <p:cNvSpPr txBox="1"/>
          <p:nvPr>
            <p:ph idx="1" type="body"/>
          </p:nvPr>
        </p:nvSpPr>
        <p:spPr>
          <a:xfrm>
            <a:off x="720000" y="436500"/>
            <a:ext cx="7045200" cy="1875600"/>
          </a:xfrm>
          <a:prstGeom prst="rect">
            <a:avLst/>
          </a:prstGeom>
        </p:spPr>
        <p:txBody>
          <a:bodyPr anchorCtr="0" anchor="b" bIns="0" lIns="0" spcFirstLastPara="1" rIns="0" wrap="square" tIns="0">
            <a:noAutofit/>
          </a:bodyPr>
          <a:lstStyle>
            <a:lvl1pPr indent="-317500" lvl="0" marL="457200" rtl="0">
              <a:lnSpc>
                <a:spcPct val="70000"/>
              </a:lnSpc>
              <a:spcBef>
                <a:spcPts val="0"/>
              </a:spcBef>
              <a:spcAft>
                <a:spcPts val="0"/>
              </a:spcAft>
              <a:buClr>
                <a:srgbClr val="000000"/>
              </a:buClr>
              <a:buSzPts val="1400"/>
              <a:buFont typeface="Barlow Medium"/>
              <a:buChar char="●"/>
              <a:defRPr/>
            </a:lvl1pPr>
            <a:lvl2pPr indent="-317500" lvl="1" marL="914400" rtl="0">
              <a:lnSpc>
                <a:spcPct val="90000"/>
              </a:lnSpc>
              <a:spcBef>
                <a:spcPts val="1000"/>
              </a:spcBef>
              <a:spcAft>
                <a:spcPts val="0"/>
              </a:spcAft>
              <a:buClr>
                <a:srgbClr val="000000"/>
              </a:buClr>
              <a:buSzPts val="1400"/>
              <a:buFont typeface="Barlow Medium"/>
              <a:buChar char="○"/>
              <a:defRPr/>
            </a:lvl2pPr>
            <a:lvl3pPr indent="-317500" lvl="2" marL="1371600" rtl="0">
              <a:lnSpc>
                <a:spcPct val="90000"/>
              </a:lnSpc>
              <a:spcBef>
                <a:spcPts val="0"/>
              </a:spcBef>
              <a:spcAft>
                <a:spcPts val="0"/>
              </a:spcAft>
              <a:buClr>
                <a:srgbClr val="000000"/>
              </a:buClr>
              <a:buSzPts val="1400"/>
              <a:buFont typeface="Barlow Medium"/>
              <a:buChar char="■"/>
              <a:defRPr/>
            </a:lvl3pPr>
            <a:lvl4pPr indent="-317500" lvl="3" marL="1828800" rtl="0">
              <a:lnSpc>
                <a:spcPct val="90000"/>
              </a:lnSpc>
              <a:spcBef>
                <a:spcPts val="0"/>
              </a:spcBef>
              <a:spcAft>
                <a:spcPts val="0"/>
              </a:spcAft>
              <a:buClr>
                <a:srgbClr val="000000"/>
              </a:buClr>
              <a:buSzPts val="1400"/>
              <a:buFont typeface="Barlow Medium"/>
              <a:buChar char="●"/>
              <a:defRPr/>
            </a:lvl4pPr>
            <a:lvl5pPr indent="-317500" lvl="4" marL="2286000" rtl="0">
              <a:lnSpc>
                <a:spcPct val="90000"/>
              </a:lnSpc>
              <a:spcBef>
                <a:spcPts val="0"/>
              </a:spcBef>
              <a:spcAft>
                <a:spcPts val="0"/>
              </a:spcAft>
              <a:buClr>
                <a:srgbClr val="000000"/>
              </a:buClr>
              <a:buSzPts val="1400"/>
              <a:buFont typeface="Barlow Medium"/>
              <a:buChar char="○"/>
              <a:defRPr/>
            </a:lvl5pPr>
            <a:lvl6pPr indent="-317500" lvl="5" marL="2743200" rtl="0">
              <a:lnSpc>
                <a:spcPct val="90000"/>
              </a:lnSpc>
              <a:spcBef>
                <a:spcPts val="0"/>
              </a:spcBef>
              <a:spcAft>
                <a:spcPts val="0"/>
              </a:spcAft>
              <a:buClr>
                <a:srgbClr val="000000"/>
              </a:buClr>
              <a:buSzPts val="1400"/>
              <a:buFont typeface="Barlow Medium"/>
              <a:buChar char="■"/>
              <a:defRPr/>
            </a:lvl6pPr>
            <a:lvl7pPr indent="-317500" lvl="6" marL="3200400" rtl="0">
              <a:lnSpc>
                <a:spcPct val="90000"/>
              </a:lnSpc>
              <a:spcBef>
                <a:spcPts val="0"/>
              </a:spcBef>
              <a:spcAft>
                <a:spcPts val="0"/>
              </a:spcAft>
              <a:buClr>
                <a:srgbClr val="000000"/>
              </a:buClr>
              <a:buSzPts val="1400"/>
              <a:buFont typeface="Barlow Medium"/>
              <a:buChar char="●"/>
              <a:defRPr/>
            </a:lvl7pPr>
            <a:lvl8pPr indent="-317500" lvl="7" marL="3657600" rtl="0">
              <a:lnSpc>
                <a:spcPct val="90000"/>
              </a:lnSpc>
              <a:spcBef>
                <a:spcPts val="0"/>
              </a:spcBef>
              <a:spcAft>
                <a:spcPts val="0"/>
              </a:spcAft>
              <a:buClr>
                <a:srgbClr val="000000"/>
              </a:buClr>
              <a:buSzPts val="1400"/>
              <a:buFont typeface="Barlow Medium"/>
              <a:buChar char="○"/>
              <a:defRPr/>
            </a:lvl8pPr>
            <a:lvl9pPr indent="-317500" lvl="8" marL="4114800" rtl="0">
              <a:lnSpc>
                <a:spcPct val="90000"/>
              </a:lnSpc>
              <a:spcBef>
                <a:spcPts val="0"/>
              </a:spcBef>
              <a:spcAft>
                <a:spcPts val="0"/>
              </a:spcAft>
              <a:buClr>
                <a:srgbClr val="000000"/>
              </a:buClr>
              <a:buSzPts val="1400"/>
              <a:buFont typeface="Barlow Mediu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3" name="Shape 23"/>
        <p:cNvGrpSpPr/>
        <p:nvPr/>
      </p:nvGrpSpPr>
      <p:grpSpPr>
        <a:xfrm>
          <a:off x="0" y="0"/>
          <a:ext cx="0" cy="0"/>
          <a:chOff x="0" y="0"/>
          <a:chExt cx="0" cy="0"/>
        </a:xfrm>
      </p:grpSpPr>
      <p:sp>
        <p:nvSpPr>
          <p:cNvPr id="24" name="Google Shape;24;p5"/>
          <p:cNvSpPr/>
          <p:nvPr/>
        </p:nvSpPr>
        <p:spPr>
          <a:xfrm>
            <a:off x="4679100" y="222000"/>
            <a:ext cx="4242900" cy="469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ctrTitle"/>
          </p:nvPr>
        </p:nvSpPr>
        <p:spPr>
          <a:xfrm>
            <a:off x="5172400" y="3315650"/>
            <a:ext cx="32898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 name="Google Shape;26;p5"/>
          <p:cNvSpPr/>
          <p:nvPr/>
        </p:nvSpPr>
        <p:spPr>
          <a:xfrm>
            <a:off x="226700" y="222000"/>
            <a:ext cx="4242900" cy="22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226700" y="2676600"/>
            <a:ext cx="4242900" cy="224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idx="2" type="ctrTitle"/>
          </p:nvPr>
        </p:nvSpPr>
        <p:spPr>
          <a:xfrm>
            <a:off x="720000" y="749375"/>
            <a:ext cx="2113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 name="Google Shape;29;p5"/>
          <p:cNvSpPr txBox="1"/>
          <p:nvPr>
            <p:ph idx="1" type="subTitle"/>
          </p:nvPr>
        </p:nvSpPr>
        <p:spPr>
          <a:xfrm>
            <a:off x="720000" y="1152775"/>
            <a:ext cx="2113800" cy="948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 name="Google Shape;30;p5"/>
          <p:cNvSpPr txBox="1"/>
          <p:nvPr>
            <p:ph idx="3" type="ctrTitle"/>
          </p:nvPr>
        </p:nvSpPr>
        <p:spPr>
          <a:xfrm>
            <a:off x="720000" y="3196324"/>
            <a:ext cx="2113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 name="Google Shape;31;p5"/>
          <p:cNvSpPr txBox="1"/>
          <p:nvPr>
            <p:ph idx="4" type="subTitle"/>
          </p:nvPr>
        </p:nvSpPr>
        <p:spPr>
          <a:xfrm>
            <a:off x="720000" y="3599725"/>
            <a:ext cx="2113800" cy="948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2" name="Shape 32"/>
        <p:cNvGrpSpPr/>
        <p:nvPr/>
      </p:nvGrpSpPr>
      <p:grpSpPr>
        <a:xfrm>
          <a:off x="0" y="0"/>
          <a:ext cx="0" cy="0"/>
          <a:chOff x="0" y="0"/>
          <a:chExt cx="0" cy="0"/>
        </a:xfrm>
      </p:grpSpPr>
      <p:sp>
        <p:nvSpPr>
          <p:cNvPr id="33" name="Google Shape;33;p6"/>
          <p:cNvSpPr/>
          <p:nvPr/>
        </p:nvSpPr>
        <p:spPr>
          <a:xfrm>
            <a:off x="226700" y="222000"/>
            <a:ext cx="8695200" cy="469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ctrTitle"/>
          </p:nvPr>
        </p:nvSpPr>
        <p:spPr>
          <a:xfrm>
            <a:off x="720000" y="4175250"/>
            <a:ext cx="7704000" cy="5319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5" name="Shape 35"/>
        <p:cNvGrpSpPr/>
        <p:nvPr/>
      </p:nvGrpSpPr>
      <p:grpSpPr>
        <a:xfrm>
          <a:off x="0" y="0"/>
          <a:ext cx="0" cy="0"/>
          <a:chOff x="0" y="0"/>
          <a:chExt cx="0" cy="0"/>
        </a:xfrm>
      </p:grpSpPr>
      <p:sp>
        <p:nvSpPr>
          <p:cNvPr id="36" name="Google Shape;36;p7"/>
          <p:cNvSpPr/>
          <p:nvPr/>
        </p:nvSpPr>
        <p:spPr>
          <a:xfrm>
            <a:off x="226700" y="222000"/>
            <a:ext cx="4234200" cy="469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4687800" y="222000"/>
            <a:ext cx="4234200" cy="469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720000" y="3315650"/>
            <a:ext cx="32898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 name="Google Shape;39;p7"/>
          <p:cNvSpPr txBox="1"/>
          <p:nvPr>
            <p:ph idx="1" type="subTitle"/>
          </p:nvPr>
        </p:nvSpPr>
        <p:spPr>
          <a:xfrm>
            <a:off x="720000" y="752925"/>
            <a:ext cx="3134100" cy="13395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0" name="Shape 40"/>
        <p:cNvGrpSpPr/>
        <p:nvPr/>
      </p:nvGrpSpPr>
      <p:grpSpPr>
        <a:xfrm>
          <a:off x="0" y="0"/>
          <a:ext cx="0" cy="0"/>
          <a:chOff x="0" y="0"/>
          <a:chExt cx="0" cy="0"/>
        </a:xfrm>
      </p:grpSpPr>
      <p:sp>
        <p:nvSpPr>
          <p:cNvPr id="41" name="Google Shape;41;p8"/>
          <p:cNvSpPr/>
          <p:nvPr/>
        </p:nvSpPr>
        <p:spPr>
          <a:xfrm>
            <a:off x="226700" y="2676600"/>
            <a:ext cx="8695200" cy="224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ctrTitle"/>
          </p:nvPr>
        </p:nvSpPr>
        <p:spPr>
          <a:xfrm>
            <a:off x="720000" y="2441875"/>
            <a:ext cx="4041000" cy="22653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6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3" name="Shape 43"/>
        <p:cNvGrpSpPr/>
        <p:nvPr/>
      </p:nvGrpSpPr>
      <p:grpSpPr>
        <a:xfrm>
          <a:off x="0" y="0"/>
          <a:ext cx="0" cy="0"/>
          <a:chOff x="0" y="0"/>
          <a:chExt cx="0" cy="0"/>
        </a:xfrm>
      </p:grpSpPr>
      <p:sp>
        <p:nvSpPr>
          <p:cNvPr id="44" name="Google Shape;44;p9"/>
          <p:cNvSpPr/>
          <p:nvPr/>
        </p:nvSpPr>
        <p:spPr>
          <a:xfrm>
            <a:off x="222000" y="222000"/>
            <a:ext cx="4242900" cy="469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715300" y="3315650"/>
            <a:ext cx="32898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 name="Google Shape;46;p9"/>
          <p:cNvSpPr txBox="1"/>
          <p:nvPr>
            <p:ph idx="1" type="body"/>
          </p:nvPr>
        </p:nvSpPr>
        <p:spPr>
          <a:xfrm>
            <a:off x="720000" y="752925"/>
            <a:ext cx="3072600" cy="2123400"/>
          </a:xfrm>
          <a:prstGeom prst="rect">
            <a:avLst/>
          </a:prstGeom>
        </p:spPr>
        <p:txBody>
          <a:bodyPr anchorCtr="0" anchor="t" bIns="0" lIns="0" spcFirstLastPara="1" rIns="0" wrap="square" tIns="0">
            <a:noAutofit/>
          </a:bodyPr>
          <a:lstStyle>
            <a:lvl1pPr indent="-317500" lvl="0" marL="457200" rtl="0">
              <a:lnSpc>
                <a:spcPct val="90000"/>
              </a:lnSpc>
              <a:spcBef>
                <a:spcPts val="0"/>
              </a:spcBef>
              <a:spcAft>
                <a:spcPts val="0"/>
              </a:spcAft>
              <a:buSzPts val="1400"/>
              <a:buChar char="●"/>
              <a:defRPr/>
            </a:lvl1pPr>
            <a:lvl2pPr indent="-317500" lvl="1" marL="914400" rtl="0">
              <a:lnSpc>
                <a:spcPct val="90000"/>
              </a:lnSpc>
              <a:spcBef>
                <a:spcPts val="0"/>
              </a:spcBef>
              <a:spcAft>
                <a:spcPts val="0"/>
              </a:spcAft>
              <a:buSzPts val="1400"/>
              <a:buChar char="○"/>
              <a:defRPr/>
            </a:lvl2pPr>
            <a:lvl3pPr indent="-317500" lvl="2" marL="1371600" rtl="0">
              <a:lnSpc>
                <a:spcPct val="90000"/>
              </a:lnSpc>
              <a:spcBef>
                <a:spcPts val="0"/>
              </a:spcBef>
              <a:spcAft>
                <a:spcPts val="0"/>
              </a:spcAft>
              <a:buSzPts val="1400"/>
              <a:buChar char="■"/>
              <a:defRPr/>
            </a:lvl3pPr>
            <a:lvl4pPr indent="-317500" lvl="3" marL="1828800" rtl="0">
              <a:lnSpc>
                <a:spcPct val="90000"/>
              </a:lnSpc>
              <a:spcBef>
                <a:spcPts val="0"/>
              </a:spcBef>
              <a:spcAft>
                <a:spcPts val="0"/>
              </a:spcAft>
              <a:buSzPts val="1400"/>
              <a:buChar char="●"/>
              <a:defRPr/>
            </a:lvl4pPr>
            <a:lvl5pPr indent="-317500" lvl="4" marL="2286000" rtl="0">
              <a:lnSpc>
                <a:spcPct val="90000"/>
              </a:lnSpc>
              <a:spcBef>
                <a:spcPts val="0"/>
              </a:spcBef>
              <a:spcAft>
                <a:spcPts val="0"/>
              </a:spcAft>
              <a:buSzPts val="1400"/>
              <a:buChar char="○"/>
              <a:defRPr/>
            </a:lvl5pPr>
            <a:lvl6pPr indent="-317500" lvl="5" marL="2743200" rtl="0">
              <a:lnSpc>
                <a:spcPct val="90000"/>
              </a:lnSpc>
              <a:spcBef>
                <a:spcPts val="0"/>
              </a:spcBef>
              <a:spcAft>
                <a:spcPts val="0"/>
              </a:spcAft>
              <a:buSzPts val="1400"/>
              <a:buChar char="■"/>
              <a:defRPr/>
            </a:lvl6pPr>
            <a:lvl7pPr indent="-317500" lvl="6" marL="3200400" rtl="0">
              <a:lnSpc>
                <a:spcPct val="90000"/>
              </a:lnSpc>
              <a:spcBef>
                <a:spcPts val="0"/>
              </a:spcBef>
              <a:spcAft>
                <a:spcPts val="0"/>
              </a:spcAft>
              <a:buSzPts val="1400"/>
              <a:buChar char="●"/>
              <a:defRPr/>
            </a:lvl7pPr>
            <a:lvl8pPr indent="-317500" lvl="7" marL="3657600" rtl="0">
              <a:lnSpc>
                <a:spcPct val="90000"/>
              </a:lnSpc>
              <a:spcBef>
                <a:spcPts val="0"/>
              </a:spcBef>
              <a:spcAft>
                <a:spcPts val="0"/>
              </a:spcAft>
              <a:buSzPts val="1400"/>
              <a:buChar char="○"/>
              <a:defRPr/>
            </a:lvl8pPr>
            <a:lvl9pPr indent="-317500" lvl="8" marL="4114800" rtl="0">
              <a:lnSpc>
                <a:spcPct val="9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type="ctrTitle"/>
          </p:nvPr>
        </p:nvSpPr>
        <p:spPr>
          <a:xfrm>
            <a:off x="715300" y="3751325"/>
            <a:ext cx="4963200" cy="955800"/>
          </a:xfrm>
          <a:prstGeom prst="rect">
            <a:avLst/>
          </a:prstGeom>
        </p:spPr>
        <p:txBody>
          <a:bodyPr anchorCtr="0" anchor="b" bIns="0" lIns="0" spcFirstLastPara="1" rIns="0" wrap="square" tIns="0">
            <a:noAutofit/>
          </a:bodyPr>
          <a:lstStyle>
            <a:lvl1pPr lvl="0">
              <a:lnSpc>
                <a:spcPct val="75000"/>
              </a:lnSpc>
              <a:spcBef>
                <a:spcPts val="0"/>
              </a:spcBef>
              <a:spcAft>
                <a:spcPts val="0"/>
              </a:spcAft>
              <a:buNone/>
              <a:defRPr>
                <a:solidFill>
                  <a:schemeClr val="accent2"/>
                </a:solidFill>
              </a:defRPr>
            </a:lvl1pPr>
            <a:lvl2pPr lvl="1">
              <a:lnSpc>
                <a:spcPct val="75000"/>
              </a:lnSpc>
              <a:spcBef>
                <a:spcPts val="0"/>
              </a:spcBef>
              <a:spcAft>
                <a:spcPts val="0"/>
              </a:spcAft>
              <a:buNone/>
              <a:defRPr>
                <a:solidFill>
                  <a:schemeClr val="accent2"/>
                </a:solidFill>
              </a:defRPr>
            </a:lvl2pPr>
            <a:lvl3pPr lvl="2">
              <a:lnSpc>
                <a:spcPct val="75000"/>
              </a:lnSpc>
              <a:spcBef>
                <a:spcPts val="0"/>
              </a:spcBef>
              <a:spcAft>
                <a:spcPts val="0"/>
              </a:spcAft>
              <a:buNone/>
              <a:defRPr>
                <a:solidFill>
                  <a:schemeClr val="accent2"/>
                </a:solidFill>
              </a:defRPr>
            </a:lvl3pPr>
            <a:lvl4pPr lvl="3">
              <a:lnSpc>
                <a:spcPct val="75000"/>
              </a:lnSpc>
              <a:spcBef>
                <a:spcPts val="0"/>
              </a:spcBef>
              <a:spcAft>
                <a:spcPts val="0"/>
              </a:spcAft>
              <a:buNone/>
              <a:defRPr>
                <a:solidFill>
                  <a:schemeClr val="accent2"/>
                </a:solidFill>
              </a:defRPr>
            </a:lvl4pPr>
            <a:lvl5pPr lvl="4">
              <a:lnSpc>
                <a:spcPct val="75000"/>
              </a:lnSpc>
              <a:spcBef>
                <a:spcPts val="0"/>
              </a:spcBef>
              <a:spcAft>
                <a:spcPts val="0"/>
              </a:spcAft>
              <a:buNone/>
              <a:defRPr>
                <a:solidFill>
                  <a:schemeClr val="accent2"/>
                </a:solidFill>
              </a:defRPr>
            </a:lvl5pPr>
            <a:lvl6pPr lvl="5">
              <a:lnSpc>
                <a:spcPct val="75000"/>
              </a:lnSpc>
              <a:spcBef>
                <a:spcPts val="0"/>
              </a:spcBef>
              <a:spcAft>
                <a:spcPts val="0"/>
              </a:spcAft>
              <a:buNone/>
              <a:defRPr>
                <a:solidFill>
                  <a:schemeClr val="accent2"/>
                </a:solidFill>
              </a:defRPr>
            </a:lvl6pPr>
            <a:lvl7pPr lvl="6">
              <a:lnSpc>
                <a:spcPct val="75000"/>
              </a:lnSpc>
              <a:spcBef>
                <a:spcPts val="0"/>
              </a:spcBef>
              <a:spcAft>
                <a:spcPts val="0"/>
              </a:spcAft>
              <a:buNone/>
              <a:defRPr>
                <a:solidFill>
                  <a:schemeClr val="accent2"/>
                </a:solidFill>
              </a:defRPr>
            </a:lvl7pPr>
            <a:lvl8pPr lvl="7">
              <a:lnSpc>
                <a:spcPct val="75000"/>
              </a:lnSpc>
              <a:spcBef>
                <a:spcPts val="0"/>
              </a:spcBef>
              <a:spcAft>
                <a:spcPts val="0"/>
              </a:spcAft>
              <a:buNone/>
              <a:defRPr>
                <a:solidFill>
                  <a:schemeClr val="accent2"/>
                </a:solidFill>
              </a:defRPr>
            </a:lvl8pPr>
            <a:lvl9pPr lvl="8" rtl="0">
              <a:lnSpc>
                <a:spcPct val="75000"/>
              </a:lnSpc>
              <a:spcBef>
                <a:spcPts val="0"/>
              </a:spcBef>
              <a:spcAft>
                <a:spcPts val="0"/>
              </a:spcAft>
              <a:buNone/>
              <a:defRPr>
                <a:solidFill>
                  <a:schemeClr val="accen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35139"/>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indent="-317500" lvl="1" marL="9144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indent="-317500" lvl="2" marL="13716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indent="-317500" lvl="3" marL="18288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indent="-317500" lvl="4" marL="22860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indent="-317500" lvl="5" marL="27432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indent="-317500" lvl="6" marL="32004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indent="-317500" lvl="7" marL="36576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indent="-317500" lvl="8" marL="4114800">
              <a:lnSpc>
                <a:spcPct val="115000"/>
              </a:lnSpc>
              <a:spcBef>
                <a:spcPts val="1600"/>
              </a:spcBef>
              <a:spcAft>
                <a:spcPts val="160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ctrTitle"/>
          </p:nvPr>
        </p:nvSpPr>
        <p:spPr>
          <a:xfrm>
            <a:off x="720000" y="1724550"/>
            <a:ext cx="4762500" cy="29826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Polarisasioleh Algoritma Medsos</a:t>
            </a:r>
            <a:endParaRPr/>
          </a:p>
        </p:txBody>
      </p:sp>
      <p:sp>
        <p:nvSpPr>
          <p:cNvPr id="141" name="Google Shape;141;p23"/>
          <p:cNvSpPr txBox="1"/>
          <p:nvPr>
            <p:ph idx="1" type="subTitle"/>
          </p:nvPr>
        </p:nvSpPr>
        <p:spPr>
          <a:xfrm>
            <a:off x="720000" y="752925"/>
            <a:ext cx="2576700" cy="5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Analisis Studi Kasus ACM</a:t>
            </a:r>
            <a:endParaRPr/>
          </a:p>
        </p:txBody>
      </p:sp>
      <p:sp>
        <p:nvSpPr>
          <p:cNvPr id="142" name="Google Shape;142;p23"/>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67161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78720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67161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78720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6715829" y="2715150"/>
            <a:ext cx="2205900" cy="220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ctrTitle"/>
          </p:nvPr>
        </p:nvSpPr>
        <p:spPr>
          <a:xfrm>
            <a:off x="720000" y="707900"/>
            <a:ext cx="4116600" cy="3999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2000">
                <a:latin typeface="Quicksand"/>
                <a:ea typeface="Quicksand"/>
                <a:cs typeface="Quicksand"/>
                <a:sym typeface="Quicksand"/>
              </a:rPr>
              <a:t>Perspective Bias</a:t>
            </a:r>
            <a:endParaRPr sz="2000">
              <a:latin typeface="Quicksand"/>
              <a:ea typeface="Quicksand"/>
              <a:cs typeface="Quicksand"/>
              <a:sym typeface="Quicksand"/>
            </a:endParaRPr>
          </a:p>
          <a:p>
            <a:pPr indent="-311150" lvl="0" marL="457200" rtl="0" algn="l">
              <a:lnSpc>
                <a:spcPct val="150000"/>
              </a:lnSpc>
              <a:spcBef>
                <a:spcPts val="200"/>
              </a:spcBef>
              <a:spcAft>
                <a:spcPts val="0"/>
              </a:spcAft>
              <a:buSzPts val="1300"/>
              <a:buFont typeface="Quicksand"/>
              <a:buChar char="●"/>
            </a:pPr>
            <a:r>
              <a:rPr b="0" lang="en" sz="1300">
                <a:latin typeface="Quicksand"/>
                <a:ea typeface="Quicksand"/>
                <a:cs typeface="Quicksand"/>
                <a:sym typeface="Quicksand"/>
              </a:rPr>
              <a:t>Rekomendasi yang </a:t>
            </a:r>
            <a:r>
              <a:rPr b="0" i="1" lang="en" sz="1300">
                <a:latin typeface="Quicksand"/>
                <a:ea typeface="Quicksand"/>
                <a:cs typeface="Quicksand"/>
                <a:sym typeface="Quicksand"/>
              </a:rPr>
              <a:t>relevant</a:t>
            </a:r>
            <a:r>
              <a:rPr b="0" lang="en" sz="1300">
                <a:latin typeface="Quicksand"/>
                <a:ea typeface="Quicksand"/>
                <a:cs typeface="Quicksand"/>
                <a:sym typeface="Quicksand"/>
              </a:rPr>
              <a:t> menyebabkan pandangan yang terbatas</a:t>
            </a:r>
            <a:endParaRPr b="0" sz="1300">
              <a:latin typeface="Quicksand"/>
              <a:ea typeface="Quicksand"/>
              <a:cs typeface="Quicksand"/>
              <a:sym typeface="Quicksand"/>
            </a:endParaRPr>
          </a:p>
          <a:p>
            <a:pPr indent="-311150" lvl="0" marL="457200" rtl="0" algn="l">
              <a:lnSpc>
                <a:spcPct val="150000"/>
              </a:lnSpc>
              <a:spcBef>
                <a:spcPts val="0"/>
              </a:spcBef>
              <a:spcAft>
                <a:spcPts val="0"/>
              </a:spcAft>
              <a:buSzPts val="1300"/>
              <a:buFont typeface="Quicksand"/>
              <a:buChar char="●"/>
            </a:pPr>
            <a:r>
              <a:rPr b="0" lang="en" sz="1300">
                <a:latin typeface="Quicksand"/>
                <a:ea typeface="Quicksand"/>
                <a:cs typeface="Quicksand"/>
                <a:sym typeface="Quicksand"/>
              </a:rPr>
              <a:t>Susah untuk menerima pandangan yang berbeda</a:t>
            </a:r>
            <a:endParaRPr b="0" sz="1300">
              <a:latin typeface="Quicksand"/>
              <a:ea typeface="Quicksand"/>
              <a:cs typeface="Quicksand"/>
              <a:sym typeface="Quicksand"/>
            </a:endParaRPr>
          </a:p>
          <a:p>
            <a:pPr indent="-311150" lvl="0" marL="457200" rtl="0" algn="l">
              <a:lnSpc>
                <a:spcPct val="150000"/>
              </a:lnSpc>
              <a:spcBef>
                <a:spcPts val="0"/>
              </a:spcBef>
              <a:spcAft>
                <a:spcPts val="0"/>
              </a:spcAft>
              <a:buSzPts val="1300"/>
              <a:buFont typeface="Quicksand"/>
              <a:buChar char="●"/>
            </a:pPr>
            <a:r>
              <a:rPr b="0" lang="en" sz="1300">
                <a:latin typeface="Quicksand"/>
                <a:ea typeface="Quicksand"/>
                <a:cs typeface="Quicksand"/>
                <a:sym typeface="Quicksand"/>
              </a:rPr>
              <a:t>Penerapan algoritma rekomendasi yang masih baru</a:t>
            </a:r>
            <a:endParaRPr b="0" sz="1300">
              <a:latin typeface="Quicksand"/>
              <a:ea typeface="Quicksand"/>
              <a:cs typeface="Quicksand"/>
              <a:sym typeface="Quicksand"/>
            </a:endParaRPr>
          </a:p>
          <a:p>
            <a:pPr indent="0" lvl="0" marL="0" rtl="0" algn="l">
              <a:lnSpc>
                <a:spcPct val="150000"/>
              </a:lnSpc>
              <a:spcBef>
                <a:spcPts val="200"/>
              </a:spcBef>
              <a:spcAft>
                <a:spcPts val="200"/>
              </a:spcAft>
              <a:buNone/>
            </a:pPr>
            <a:r>
              <a:t/>
            </a:r>
            <a:endParaRPr b="0" sz="1100">
              <a:latin typeface="Quicksand"/>
              <a:ea typeface="Quicksand"/>
              <a:cs typeface="Quicksand"/>
              <a:sym typeface="Quicksand"/>
            </a:endParaRPr>
          </a:p>
        </p:txBody>
      </p:sp>
      <p:sp>
        <p:nvSpPr>
          <p:cNvPr id="250" name="Google Shape;250;p32"/>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ctrTitle"/>
          </p:nvPr>
        </p:nvSpPr>
        <p:spPr>
          <a:xfrm>
            <a:off x="3546975" y="2441875"/>
            <a:ext cx="5309400" cy="22653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5300"/>
              <a:t>Kesimpulan dan Saran</a:t>
            </a:r>
            <a:endParaRPr sz="5300"/>
          </a:p>
        </p:txBody>
      </p:sp>
      <p:sp>
        <p:nvSpPr>
          <p:cNvPr id="256" name="Google Shape;256;p33"/>
          <p:cNvSpPr txBox="1"/>
          <p:nvPr>
            <p:ph idx="2" type="title"/>
          </p:nvPr>
        </p:nvSpPr>
        <p:spPr>
          <a:xfrm>
            <a:off x="222000" y="1256400"/>
            <a:ext cx="1067400" cy="12045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t>3</a:t>
            </a:r>
            <a:r>
              <a:rPr lang="en"/>
              <a:t>/</a:t>
            </a:r>
            <a:endParaRPr/>
          </a:p>
        </p:txBody>
      </p:sp>
      <p:sp>
        <p:nvSpPr>
          <p:cNvPr id="257" name="Google Shape;257;p33"/>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372645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ctrTitle"/>
          </p:nvPr>
        </p:nvSpPr>
        <p:spPr>
          <a:xfrm>
            <a:off x="720000" y="743225"/>
            <a:ext cx="4116600" cy="39642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1600">
                <a:latin typeface="Quicksand"/>
                <a:ea typeface="Quicksand"/>
                <a:cs typeface="Quicksand"/>
                <a:sym typeface="Quicksand"/>
              </a:rPr>
              <a:t>Kesimpulan</a:t>
            </a:r>
            <a:endParaRPr sz="1600">
              <a:latin typeface="Quicksand"/>
              <a:ea typeface="Quicksand"/>
              <a:cs typeface="Quicksand"/>
              <a:sym typeface="Quicksand"/>
            </a:endParaRPr>
          </a:p>
          <a:p>
            <a:pPr indent="0" lvl="0" marL="0" rtl="0" algn="l">
              <a:lnSpc>
                <a:spcPct val="150000"/>
              </a:lnSpc>
              <a:spcBef>
                <a:spcPts val="200"/>
              </a:spcBef>
              <a:spcAft>
                <a:spcPts val="0"/>
              </a:spcAft>
              <a:buNone/>
            </a:pPr>
            <a:r>
              <a:rPr b="0" lang="en" sz="1200">
                <a:latin typeface="Quicksand"/>
                <a:ea typeface="Quicksand"/>
                <a:cs typeface="Quicksand"/>
                <a:sym typeface="Quicksand"/>
              </a:rPr>
              <a:t>Algoritma perekomendasian dapat menyalahi beberapa ACM Code of Conduct, sebab dapat menyebabkan polarisasi yang berakibat pada banyak masalah seperti, echo chamber, black campaign, dan perspective bias.</a:t>
            </a:r>
            <a:endParaRPr b="0" sz="1200">
              <a:latin typeface="Quicksand"/>
              <a:ea typeface="Quicksand"/>
              <a:cs typeface="Quicksand"/>
              <a:sym typeface="Quicksand"/>
            </a:endParaRPr>
          </a:p>
          <a:p>
            <a:pPr indent="0" lvl="0" marL="0" rtl="0" algn="l">
              <a:lnSpc>
                <a:spcPct val="150000"/>
              </a:lnSpc>
              <a:spcBef>
                <a:spcPts val="200"/>
              </a:spcBef>
              <a:spcAft>
                <a:spcPts val="0"/>
              </a:spcAft>
              <a:buNone/>
            </a:pPr>
            <a:r>
              <a:rPr lang="en" sz="1600">
                <a:latin typeface="Quicksand"/>
                <a:ea typeface="Quicksand"/>
                <a:cs typeface="Quicksand"/>
                <a:sym typeface="Quicksand"/>
              </a:rPr>
              <a:t>Saran</a:t>
            </a:r>
            <a:endParaRPr sz="1600">
              <a:latin typeface="Quicksand"/>
              <a:ea typeface="Quicksand"/>
              <a:cs typeface="Quicksand"/>
              <a:sym typeface="Quicksand"/>
            </a:endParaRPr>
          </a:p>
          <a:p>
            <a:pPr indent="-304800" lvl="0" marL="457200" rtl="0" algn="l">
              <a:lnSpc>
                <a:spcPct val="150000"/>
              </a:lnSpc>
              <a:spcBef>
                <a:spcPts val="200"/>
              </a:spcBef>
              <a:spcAft>
                <a:spcPts val="0"/>
              </a:spcAft>
              <a:buSzPts val="1200"/>
              <a:buFont typeface="Quicksand"/>
              <a:buChar char="-"/>
            </a:pPr>
            <a:r>
              <a:rPr b="0" lang="en" sz="1200">
                <a:latin typeface="Quicksand"/>
                <a:ea typeface="Quicksand"/>
                <a:cs typeface="Quicksand"/>
                <a:sym typeface="Quicksand"/>
              </a:rPr>
              <a:t>Mem-</a:t>
            </a:r>
            <a:r>
              <a:rPr b="0" i="1" lang="en" sz="1200">
                <a:latin typeface="Quicksand"/>
                <a:ea typeface="Quicksand"/>
                <a:cs typeface="Quicksand"/>
                <a:sym typeface="Quicksand"/>
              </a:rPr>
              <a:t>banned</a:t>
            </a:r>
            <a:r>
              <a:rPr b="0" lang="en" sz="1200">
                <a:latin typeface="Quicksand"/>
                <a:ea typeface="Quicksand"/>
                <a:cs typeface="Quicksand"/>
                <a:sym typeface="Quicksand"/>
              </a:rPr>
              <a:t> akun yang menyebarkan kebencian dan berita bohong</a:t>
            </a:r>
            <a:endParaRPr b="0" sz="1200">
              <a:latin typeface="Quicksand"/>
              <a:ea typeface="Quicksand"/>
              <a:cs typeface="Quicksand"/>
              <a:sym typeface="Quicksand"/>
            </a:endParaRPr>
          </a:p>
          <a:p>
            <a:pPr indent="-304800" lvl="0" marL="457200" rtl="0" algn="l">
              <a:lnSpc>
                <a:spcPct val="150000"/>
              </a:lnSpc>
              <a:spcBef>
                <a:spcPts val="0"/>
              </a:spcBef>
              <a:spcAft>
                <a:spcPts val="0"/>
              </a:spcAft>
              <a:buSzPts val="1200"/>
              <a:buFont typeface="Quicksand"/>
              <a:buChar char="-"/>
            </a:pPr>
            <a:r>
              <a:rPr b="0" lang="en" sz="1200">
                <a:latin typeface="Quicksand"/>
                <a:ea typeface="Quicksand"/>
                <a:cs typeface="Quicksand"/>
                <a:sym typeface="Quicksand"/>
              </a:rPr>
              <a:t>Menyisipkan tayangan atau konten di luar preferensi pengguna secara </a:t>
            </a:r>
            <a:r>
              <a:rPr b="0" i="1" lang="en" sz="1200">
                <a:latin typeface="Quicksand"/>
                <a:ea typeface="Quicksand"/>
                <a:cs typeface="Quicksand"/>
                <a:sym typeface="Quicksand"/>
              </a:rPr>
              <a:t>random</a:t>
            </a:r>
            <a:endParaRPr b="0" sz="1200">
              <a:latin typeface="Quicksand"/>
              <a:ea typeface="Quicksand"/>
              <a:cs typeface="Quicksand"/>
              <a:sym typeface="Quicksand"/>
            </a:endParaRPr>
          </a:p>
          <a:p>
            <a:pPr indent="-304800" lvl="0" marL="457200" rtl="0" algn="l">
              <a:lnSpc>
                <a:spcPct val="150000"/>
              </a:lnSpc>
              <a:spcBef>
                <a:spcPts val="0"/>
              </a:spcBef>
              <a:spcAft>
                <a:spcPts val="0"/>
              </a:spcAft>
              <a:buSzPts val="1200"/>
              <a:buFont typeface="Quicksand"/>
              <a:buChar char="-"/>
            </a:pPr>
            <a:r>
              <a:rPr b="0" lang="en" sz="1200">
                <a:latin typeface="Quicksand"/>
                <a:ea typeface="Quicksand"/>
                <a:cs typeface="Quicksand"/>
                <a:sym typeface="Quicksand"/>
              </a:rPr>
              <a:t>Melakukan studi sesuai saintifik untuk mempelajari dampak parameter algoritma rekomendasi</a:t>
            </a:r>
            <a:endParaRPr b="0" sz="1200">
              <a:latin typeface="Quicksand"/>
              <a:ea typeface="Quicksand"/>
              <a:cs typeface="Quicksand"/>
              <a:sym typeface="Quicksand"/>
            </a:endParaRPr>
          </a:p>
        </p:txBody>
      </p:sp>
      <p:sp>
        <p:nvSpPr>
          <p:cNvPr id="264" name="Google Shape;264;p34"/>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ctrTitle"/>
          </p:nvPr>
        </p:nvSpPr>
        <p:spPr>
          <a:xfrm>
            <a:off x="3546975" y="2441875"/>
            <a:ext cx="5309400" cy="22653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5300"/>
              <a:t>Referensi</a:t>
            </a:r>
            <a:endParaRPr sz="5300"/>
          </a:p>
        </p:txBody>
      </p:sp>
      <p:sp>
        <p:nvSpPr>
          <p:cNvPr id="270" name="Google Shape;270;p35"/>
          <p:cNvSpPr txBox="1"/>
          <p:nvPr>
            <p:ph idx="2" type="title"/>
          </p:nvPr>
        </p:nvSpPr>
        <p:spPr>
          <a:xfrm>
            <a:off x="222000" y="1256400"/>
            <a:ext cx="1067400" cy="12045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t>4</a:t>
            </a:r>
            <a:r>
              <a:rPr lang="en"/>
              <a:t>/</a:t>
            </a:r>
            <a:endParaRPr/>
          </a:p>
        </p:txBody>
      </p:sp>
      <p:sp>
        <p:nvSpPr>
          <p:cNvPr id="271" name="Google Shape;271;p35"/>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372645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ctrTitle"/>
          </p:nvPr>
        </p:nvSpPr>
        <p:spPr>
          <a:xfrm>
            <a:off x="720000" y="707900"/>
            <a:ext cx="4116600" cy="3999300"/>
          </a:xfrm>
          <a:prstGeom prst="rect">
            <a:avLst/>
          </a:prstGeom>
        </p:spPr>
        <p:txBody>
          <a:bodyPr anchorCtr="0" anchor="t" bIns="0" lIns="0" spcFirstLastPara="1" rIns="0" wrap="square" tIns="0">
            <a:noAutofit/>
          </a:bodyPr>
          <a:lstStyle/>
          <a:p>
            <a:pPr indent="-311150" lvl="0" marL="457200" rtl="0" algn="l">
              <a:lnSpc>
                <a:spcPct val="150000"/>
              </a:lnSpc>
              <a:spcBef>
                <a:spcPts val="0"/>
              </a:spcBef>
              <a:spcAft>
                <a:spcPts val="0"/>
              </a:spcAft>
              <a:buSzPts val="1300"/>
              <a:buFont typeface="Quicksand"/>
              <a:buChar char="●"/>
            </a:pPr>
            <a:r>
              <a:rPr b="0" lang="en" sz="1300">
                <a:latin typeface="Quicksand"/>
                <a:ea typeface="Quicksand"/>
                <a:cs typeface="Quicksand"/>
                <a:sym typeface="Quicksand"/>
              </a:rPr>
              <a:t>https://www.acm.org/code-of-ethics</a:t>
            </a:r>
            <a:endParaRPr b="0" sz="1300">
              <a:latin typeface="Quicksand"/>
              <a:ea typeface="Quicksand"/>
              <a:cs typeface="Quicksand"/>
              <a:sym typeface="Quicksand"/>
            </a:endParaRPr>
          </a:p>
          <a:p>
            <a:pPr indent="-311150" lvl="0" marL="457200" rtl="0" algn="l">
              <a:lnSpc>
                <a:spcPct val="150000"/>
              </a:lnSpc>
              <a:spcBef>
                <a:spcPts val="0"/>
              </a:spcBef>
              <a:spcAft>
                <a:spcPts val="0"/>
              </a:spcAft>
              <a:buSzPts val="1300"/>
              <a:buFont typeface="Quicksand"/>
              <a:buChar char="●"/>
            </a:pPr>
            <a:r>
              <a:rPr b="0" lang="en" sz="1300">
                <a:latin typeface="Quicksand"/>
                <a:ea typeface="Quicksand"/>
                <a:cs typeface="Quicksand"/>
                <a:sym typeface="Quicksand"/>
              </a:rPr>
              <a:t>https://ethics.acm.org/code-of-ethics/software-engineering-code/</a:t>
            </a:r>
            <a:endParaRPr b="0" sz="1300">
              <a:latin typeface="Quicksand"/>
              <a:ea typeface="Quicksand"/>
              <a:cs typeface="Quicksand"/>
              <a:sym typeface="Quicksand"/>
            </a:endParaRPr>
          </a:p>
          <a:p>
            <a:pPr indent="-311150" lvl="0" marL="457200" rtl="0" algn="l">
              <a:lnSpc>
                <a:spcPct val="150000"/>
              </a:lnSpc>
              <a:spcBef>
                <a:spcPts val="0"/>
              </a:spcBef>
              <a:spcAft>
                <a:spcPts val="0"/>
              </a:spcAft>
              <a:buSzPts val="1300"/>
              <a:buFont typeface="Quicksand"/>
              <a:buChar char="●"/>
            </a:pPr>
            <a:r>
              <a:rPr b="0" lang="en" sz="1300">
                <a:latin typeface="Quicksand"/>
                <a:ea typeface="Quicksand"/>
                <a:cs typeface="Quicksand"/>
                <a:sym typeface="Quicksand"/>
              </a:rPr>
              <a:t>https://www.scientificamerican.com/article/why-social-media-makes-us-more-polarized-and-how-to-fix-it/</a:t>
            </a:r>
            <a:endParaRPr b="0" sz="1300">
              <a:latin typeface="Quicksand"/>
              <a:ea typeface="Quicksand"/>
              <a:cs typeface="Quicksand"/>
              <a:sym typeface="Quicksand"/>
            </a:endParaRPr>
          </a:p>
          <a:p>
            <a:pPr indent="0" lvl="0" marL="0" rtl="0" algn="l">
              <a:lnSpc>
                <a:spcPct val="150000"/>
              </a:lnSpc>
              <a:spcBef>
                <a:spcPts val="200"/>
              </a:spcBef>
              <a:spcAft>
                <a:spcPts val="200"/>
              </a:spcAft>
              <a:buNone/>
            </a:pPr>
            <a:r>
              <a:t/>
            </a:r>
            <a:endParaRPr b="0" sz="1100">
              <a:latin typeface="Quicksand"/>
              <a:ea typeface="Quicksand"/>
              <a:cs typeface="Quicksand"/>
              <a:sym typeface="Quicksand"/>
            </a:endParaRPr>
          </a:p>
        </p:txBody>
      </p:sp>
      <p:sp>
        <p:nvSpPr>
          <p:cNvPr id="278" name="Google Shape;278;p36"/>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ctrTitle"/>
          </p:nvPr>
        </p:nvSpPr>
        <p:spPr>
          <a:xfrm>
            <a:off x="3726450" y="2441875"/>
            <a:ext cx="5009100" cy="22653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5300"/>
              <a:t>Kasus Etika yang Mungkin Terjadi</a:t>
            </a:r>
            <a:endParaRPr sz="5300"/>
          </a:p>
        </p:txBody>
      </p:sp>
      <p:sp>
        <p:nvSpPr>
          <p:cNvPr id="153" name="Google Shape;153;p24"/>
          <p:cNvSpPr txBox="1"/>
          <p:nvPr>
            <p:ph idx="1" type="subTitle"/>
          </p:nvPr>
        </p:nvSpPr>
        <p:spPr>
          <a:xfrm>
            <a:off x="3726450" y="752925"/>
            <a:ext cx="2576700" cy="5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24"/>
          <p:cNvSpPr txBox="1"/>
          <p:nvPr>
            <p:ph idx="2" type="title"/>
          </p:nvPr>
        </p:nvSpPr>
        <p:spPr>
          <a:xfrm>
            <a:off x="222000" y="1256400"/>
            <a:ext cx="1067400" cy="12045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t>1/</a:t>
            </a:r>
            <a:endParaRPr/>
          </a:p>
        </p:txBody>
      </p:sp>
      <p:sp>
        <p:nvSpPr>
          <p:cNvPr id="155" name="Google Shape;155;p24"/>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372645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p:nvPr/>
        </p:nvSpPr>
        <p:spPr>
          <a:xfrm>
            <a:off x="222000" y="1833201"/>
            <a:ext cx="8700000" cy="143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ph type="ctrTitle"/>
          </p:nvPr>
        </p:nvSpPr>
        <p:spPr>
          <a:xfrm>
            <a:off x="720000" y="4175250"/>
            <a:ext cx="7704000" cy="5319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t/>
            </a:r>
            <a:endParaRPr/>
          </a:p>
        </p:txBody>
      </p:sp>
      <p:sp>
        <p:nvSpPr>
          <p:cNvPr id="163" name="Google Shape;163;p25"/>
          <p:cNvSpPr/>
          <p:nvPr/>
        </p:nvSpPr>
        <p:spPr>
          <a:xfrm>
            <a:off x="720000" y="37127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nvSpPr>
        <p:spPr>
          <a:xfrm>
            <a:off x="720000" y="2412452"/>
            <a:ext cx="1769400" cy="318600"/>
          </a:xfrm>
          <a:prstGeom prst="rect">
            <a:avLst/>
          </a:prstGeom>
          <a:noFill/>
          <a:ln>
            <a:noFill/>
          </a:ln>
        </p:spPr>
        <p:txBody>
          <a:bodyPr anchorCtr="0" anchor="b" bIns="0" lIns="0" spcFirstLastPara="1" rIns="0" wrap="square" tIns="0">
            <a:noAutofit/>
          </a:bodyPr>
          <a:lstStyle/>
          <a:p>
            <a:pPr indent="0" lvl="0" marL="0" rtl="0" algn="ctr">
              <a:lnSpc>
                <a:spcPct val="75000"/>
              </a:lnSpc>
              <a:spcBef>
                <a:spcPts val="0"/>
              </a:spcBef>
              <a:spcAft>
                <a:spcPts val="200"/>
              </a:spcAft>
              <a:buNone/>
            </a:pPr>
            <a:r>
              <a:rPr b="1" lang="en" sz="2000">
                <a:solidFill>
                  <a:srgbClr val="141414"/>
                </a:solidFill>
                <a:latin typeface="Space Mono"/>
                <a:ea typeface="Space Mono"/>
                <a:cs typeface="Space Mono"/>
                <a:sym typeface="Space Mono"/>
              </a:rPr>
              <a:t>Echo Chamber</a:t>
            </a:r>
            <a:endParaRPr b="1" sz="2000">
              <a:solidFill>
                <a:srgbClr val="141414"/>
              </a:solidFill>
              <a:latin typeface="Space Mono"/>
              <a:ea typeface="Space Mono"/>
              <a:cs typeface="Space Mono"/>
              <a:sym typeface="Space Mono"/>
            </a:endParaRPr>
          </a:p>
        </p:txBody>
      </p:sp>
      <p:sp>
        <p:nvSpPr>
          <p:cNvPr id="165" name="Google Shape;165;p25"/>
          <p:cNvSpPr txBox="1"/>
          <p:nvPr/>
        </p:nvSpPr>
        <p:spPr>
          <a:xfrm>
            <a:off x="3687300" y="2442577"/>
            <a:ext cx="1769400" cy="318600"/>
          </a:xfrm>
          <a:prstGeom prst="rect">
            <a:avLst/>
          </a:prstGeom>
          <a:noFill/>
          <a:ln>
            <a:noFill/>
          </a:ln>
        </p:spPr>
        <p:txBody>
          <a:bodyPr anchorCtr="0" anchor="b" bIns="0" lIns="0" spcFirstLastPara="1" rIns="0" wrap="square" tIns="0">
            <a:noAutofit/>
          </a:bodyPr>
          <a:lstStyle/>
          <a:p>
            <a:pPr indent="0" lvl="0" marL="0" rtl="0" algn="ctr">
              <a:lnSpc>
                <a:spcPct val="75000"/>
              </a:lnSpc>
              <a:spcBef>
                <a:spcPts val="0"/>
              </a:spcBef>
              <a:spcAft>
                <a:spcPts val="200"/>
              </a:spcAft>
              <a:buNone/>
            </a:pPr>
            <a:r>
              <a:rPr b="1" lang="en" sz="2000">
                <a:solidFill>
                  <a:srgbClr val="141414"/>
                </a:solidFill>
                <a:latin typeface="Space Mono"/>
                <a:ea typeface="Space Mono"/>
                <a:cs typeface="Space Mono"/>
                <a:sym typeface="Space Mono"/>
              </a:rPr>
              <a:t>Black Campaign</a:t>
            </a:r>
            <a:endParaRPr b="1" sz="2000">
              <a:solidFill>
                <a:srgbClr val="141414"/>
              </a:solidFill>
              <a:latin typeface="Space Mono"/>
              <a:ea typeface="Space Mono"/>
              <a:cs typeface="Space Mono"/>
              <a:sym typeface="Space Mono"/>
            </a:endParaRPr>
          </a:p>
        </p:txBody>
      </p:sp>
      <p:sp>
        <p:nvSpPr>
          <p:cNvPr id="166" name="Google Shape;166;p25"/>
          <p:cNvSpPr txBox="1"/>
          <p:nvPr/>
        </p:nvSpPr>
        <p:spPr>
          <a:xfrm>
            <a:off x="6847650" y="2495277"/>
            <a:ext cx="1769400" cy="318600"/>
          </a:xfrm>
          <a:prstGeom prst="rect">
            <a:avLst/>
          </a:prstGeom>
          <a:noFill/>
          <a:ln>
            <a:noFill/>
          </a:ln>
        </p:spPr>
        <p:txBody>
          <a:bodyPr anchorCtr="0" anchor="b" bIns="0" lIns="0" spcFirstLastPara="1" rIns="0" wrap="square" tIns="0">
            <a:noAutofit/>
          </a:bodyPr>
          <a:lstStyle/>
          <a:p>
            <a:pPr indent="0" lvl="0" marL="0" rtl="0" algn="ctr">
              <a:lnSpc>
                <a:spcPct val="75000"/>
              </a:lnSpc>
              <a:spcBef>
                <a:spcPts val="0"/>
              </a:spcBef>
              <a:spcAft>
                <a:spcPts val="200"/>
              </a:spcAft>
              <a:buNone/>
            </a:pPr>
            <a:r>
              <a:rPr b="1" lang="en" sz="2000">
                <a:solidFill>
                  <a:srgbClr val="141414"/>
                </a:solidFill>
                <a:latin typeface="Space Mono"/>
                <a:ea typeface="Space Mono"/>
                <a:cs typeface="Space Mono"/>
                <a:sym typeface="Space Mono"/>
              </a:rPr>
              <a:t>PerspectiveBias</a:t>
            </a:r>
            <a:endParaRPr b="1" sz="2000">
              <a:solidFill>
                <a:srgbClr val="141414"/>
              </a:solidFill>
              <a:latin typeface="Space Mono"/>
              <a:ea typeface="Space Mono"/>
              <a:cs typeface="Space Mono"/>
              <a:sym typeface="Space Mono"/>
            </a:endParaRPr>
          </a:p>
        </p:txBody>
      </p:sp>
      <p:sp>
        <p:nvSpPr>
          <p:cNvPr id="167" name="Google Shape;167;p25"/>
          <p:cNvSpPr/>
          <p:nvPr/>
        </p:nvSpPr>
        <p:spPr>
          <a:xfrm>
            <a:off x="913050" y="221100"/>
            <a:ext cx="1383300" cy="138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3880350" y="221100"/>
            <a:ext cx="1383300" cy="138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7040700" y="221100"/>
            <a:ext cx="1383300" cy="138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1048050" y="610200"/>
            <a:ext cx="1113300" cy="605100"/>
          </a:xfrm>
          <a:prstGeom prst="rect">
            <a:avLst/>
          </a:prstGeom>
          <a:noFill/>
          <a:ln>
            <a:noFill/>
          </a:ln>
        </p:spPr>
        <p:txBody>
          <a:bodyPr anchorCtr="0" anchor="ctr" bIns="0" lIns="0" spcFirstLastPara="1" rIns="0" wrap="square" tIns="45700">
            <a:noAutofit/>
          </a:bodyPr>
          <a:lstStyle/>
          <a:p>
            <a:pPr indent="0" lvl="0" marL="0" rtl="0" algn="ctr">
              <a:lnSpc>
                <a:spcPct val="90000"/>
              </a:lnSpc>
              <a:spcBef>
                <a:spcPts val="0"/>
              </a:spcBef>
              <a:spcAft>
                <a:spcPts val="0"/>
              </a:spcAft>
              <a:buNone/>
            </a:pPr>
            <a:r>
              <a:rPr lang="en" sz="1600">
                <a:solidFill>
                  <a:srgbClr val="141414"/>
                </a:solidFill>
                <a:latin typeface="Quicksand Medium"/>
                <a:ea typeface="Quicksand Medium"/>
                <a:cs typeface="Quicksand Medium"/>
                <a:sym typeface="Quicksand Medium"/>
              </a:rPr>
              <a:t>1</a:t>
            </a:r>
            <a:endParaRPr sz="1600">
              <a:solidFill>
                <a:srgbClr val="141414"/>
              </a:solidFill>
              <a:latin typeface="Quicksand Medium"/>
              <a:ea typeface="Quicksand Medium"/>
              <a:cs typeface="Quicksand Medium"/>
              <a:sym typeface="Quicksand Medium"/>
            </a:endParaRPr>
          </a:p>
        </p:txBody>
      </p:sp>
      <p:sp>
        <p:nvSpPr>
          <p:cNvPr id="171" name="Google Shape;171;p25"/>
          <p:cNvSpPr txBox="1"/>
          <p:nvPr/>
        </p:nvSpPr>
        <p:spPr>
          <a:xfrm>
            <a:off x="4015350" y="610200"/>
            <a:ext cx="1113300" cy="605100"/>
          </a:xfrm>
          <a:prstGeom prst="rect">
            <a:avLst/>
          </a:prstGeom>
          <a:noFill/>
          <a:ln>
            <a:noFill/>
          </a:ln>
        </p:spPr>
        <p:txBody>
          <a:bodyPr anchorCtr="0" anchor="ctr" bIns="0" lIns="0" spcFirstLastPara="1" rIns="0" wrap="square" tIns="45700">
            <a:noAutofit/>
          </a:bodyPr>
          <a:lstStyle/>
          <a:p>
            <a:pPr indent="0" lvl="0" marL="0" rtl="0" algn="ctr">
              <a:lnSpc>
                <a:spcPct val="90000"/>
              </a:lnSpc>
              <a:spcBef>
                <a:spcPts val="0"/>
              </a:spcBef>
              <a:spcAft>
                <a:spcPts val="0"/>
              </a:spcAft>
              <a:buNone/>
            </a:pPr>
            <a:r>
              <a:rPr lang="en" sz="1600">
                <a:solidFill>
                  <a:srgbClr val="141414"/>
                </a:solidFill>
                <a:latin typeface="Quicksand Medium"/>
                <a:ea typeface="Quicksand Medium"/>
                <a:cs typeface="Quicksand Medium"/>
                <a:sym typeface="Quicksand Medium"/>
              </a:rPr>
              <a:t>2</a:t>
            </a:r>
            <a:endParaRPr sz="1600">
              <a:solidFill>
                <a:srgbClr val="141414"/>
              </a:solidFill>
              <a:latin typeface="Quicksand Medium"/>
              <a:ea typeface="Quicksand Medium"/>
              <a:cs typeface="Quicksand Medium"/>
              <a:sym typeface="Quicksand Medium"/>
            </a:endParaRPr>
          </a:p>
        </p:txBody>
      </p:sp>
      <p:sp>
        <p:nvSpPr>
          <p:cNvPr id="172" name="Google Shape;172;p25"/>
          <p:cNvSpPr txBox="1"/>
          <p:nvPr/>
        </p:nvSpPr>
        <p:spPr>
          <a:xfrm>
            <a:off x="7175700" y="610200"/>
            <a:ext cx="1113300" cy="605100"/>
          </a:xfrm>
          <a:prstGeom prst="rect">
            <a:avLst/>
          </a:prstGeom>
          <a:noFill/>
          <a:ln>
            <a:noFill/>
          </a:ln>
        </p:spPr>
        <p:txBody>
          <a:bodyPr anchorCtr="0" anchor="ctr" bIns="0" lIns="0" spcFirstLastPara="1" rIns="0" wrap="square" tIns="45700">
            <a:noAutofit/>
          </a:bodyPr>
          <a:lstStyle/>
          <a:p>
            <a:pPr indent="0" lvl="0" marL="0" rtl="0" algn="ctr">
              <a:lnSpc>
                <a:spcPct val="90000"/>
              </a:lnSpc>
              <a:spcBef>
                <a:spcPts val="0"/>
              </a:spcBef>
              <a:spcAft>
                <a:spcPts val="0"/>
              </a:spcAft>
              <a:buNone/>
            </a:pPr>
            <a:r>
              <a:rPr lang="en" sz="1600">
                <a:solidFill>
                  <a:srgbClr val="141414"/>
                </a:solidFill>
                <a:latin typeface="Quicksand Medium"/>
                <a:ea typeface="Quicksand Medium"/>
                <a:cs typeface="Quicksand Medium"/>
                <a:sym typeface="Quicksand Medium"/>
              </a:rPr>
              <a:t>3</a:t>
            </a:r>
            <a:endParaRPr sz="1600">
              <a:solidFill>
                <a:srgbClr val="141414"/>
              </a:solidFill>
              <a:latin typeface="Quicksand Medium"/>
              <a:ea typeface="Quicksand Medium"/>
              <a:cs typeface="Quicksand Medium"/>
              <a:sym typeface="Quicksand Medium"/>
            </a:endParaRPr>
          </a:p>
        </p:txBody>
      </p:sp>
      <p:cxnSp>
        <p:nvCxnSpPr>
          <p:cNvPr id="173" name="Google Shape;173;p25"/>
          <p:cNvCxnSpPr>
            <a:stCxn id="170" idx="3"/>
            <a:endCxn id="171" idx="1"/>
          </p:cNvCxnSpPr>
          <p:nvPr/>
        </p:nvCxnSpPr>
        <p:spPr>
          <a:xfrm>
            <a:off x="2161350" y="912750"/>
            <a:ext cx="1854000" cy="0"/>
          </a:xfrm>
          <a:prstGeom prst="straightConnector1">
            <a:avLst/>
          </a:prstGeom>
          <a:noFill/>
          <a:ln cap="flat" cmpd="sng" w="28575">
            <a:solidFill>
              <a:schemeClr val="accent4"/>
            </a:solidFill>
            <a:prstDash val="solid"/>
            <a:round/>
            <a:headEnd len="med" w="med" type="none"/>
            <a:tailEnd len="med" w="med" type="none"/>
          </a:ln>
        </p:spPr>
      </p:cxnSp>
      <p:cxnSp>
        <p:nvCxnSpPr>
          <p:cNvPr id="174" name="Google Shape;174;p25"/>
          <p:cNvCxnSpPr>
            <a:stCxn id="171" idx="3"/>
            <a:endCxn id="172" idx="1"/>
          </p:cNvCxnSpPr>
          <p:nvPr/>
        </p:nvCxnSpPr>
        <p:spPr>
          <a:xfrm>
            <a:off x="5128650" y="912750"/>
            <a:ext cx="2047200" cy="0"/>
          </a:xfrm>
          <a:prstGeom prst="straightConnector1">
            <a:avLst/>
          </a:prstGeom>
          <a:noFill/>
          <a:ln cap="flat" cmpd="sng" w="28575">
            <a:solidFill>
              <a:schemeClr val="accent4"/>
            </a:solidFill>
            <a:prstDash val="solid"/>
            <a:round/>
            <a:headEnd len="med" w="med" type="none"/>
            <a:tailEnd len="med" w="med" type="none"/>
          </a:ln>
        </p:spPr>
      </p:cxnSp>
      <p:pic>
        <p:nvPicPr>
          <p:cNvPr id="175" name="Google Shape;175;p25"/>
          <p:cNvPicPr preferRelativeResize="0"/>
          <p:nvPr/>
        </p:nvPicPr>
        <p:blipFill rotWithShape="1">
          <a:blip r:embed="rId3">
            <a:alphaModFix/>
          </a:blip>
          <a:srcRect b="28291" l="0" r="0" t="30449"/>
          <a:stretch/>
        </p:blipFill>
        <p:spPr>
          <a:xfrm>
            <a:off x="159300" y="3414004"/>
            <a:ext cx="8700000" cy="143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ctrTitle"/>
          </p:nvPr>
        </p:nvSpPr>
        <p:spPr>
          <a:xfrm>
            <a:off x="3373775" y="2441875"/>
            <a:ext cx="5482500" cy="22653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4700"/>
              <a:t>Keterkaitan dengan ACM Code of Conduct</a:t>
            </a:r>
            <a:endParaRPr sz="4700"/>
          </a:p>
        </p:txBody>
      </p:sp>
      <p:sp>
        <p:nvSpPr>
          <p:cNvPr id="181" name="Google Shape;181;p26"/>
          <p:cNvSpPr txBox="1"/>
          <p:nvPr>
            <p:ph idx="2" type="title"/>
          </p:nvPr>
        </p:nvSpPr>
        <p:spPr>
          <a:xfrm>
            <a:off x="222000" y="1256400"/>
            <a:ext cx="1067400" cy="12045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t>2</a:t>
            </a:r>
            <a:r>
              <a:rPr lang="en"/>
              <a:t>/</a:t>
            </a:r>
            <a:endParaRPr/>
          </a:p>
        </p:txBody>
      </p:sp>
      <p:sp>
        <p:nvSpPr>
          <p:cNvPr id="182" name="Google Shape;182;p26"/>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372645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p:nvPr/>
        </p:nvSpPr>
        <p:spPr>
          <a:xfrm>
            <a:off x="226700" y="2725250"/>
            <a:ext cx="6267000" cy="219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ph type="ctrTitle"/>
          </p:nvPr>
        </p:nvSpPr>
        <p:spPr>
          <a:xfrm>
            <a:off x="720000" y="2796100"/>
            <a:ext cx="7704000" cy="19110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7500"/>
              <a:t>Echo Chamber</a:t>
            </a:r>
            <a:endParaRPr sz="7500"/>
          </a:p>
        </p:txBody>
      </p:sp>
      <p:sp>
        <p:nvSpPr>
          <p:cNvPr id="190" name="Google Shape;190;p27"/>
          <p:cNvSpPr/>
          <p:nvPr/>
        </p:nvSpPr>
        <p:spPr>
          <a:xfrm>
            <a:off x="720000" y="28877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4971600" y="204800"/>
            <a:ext cx="3950400" cy="2206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13827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5386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13827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25386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2267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2267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36946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36946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ctrTitle"/>
          </p:nvPr>
        </p:nvSpPr>
        <p:spPr>
          <a:xfrm>
            <a:off x="720000" y="707900"/>
            <a:ext cx="4116600" cy="3999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2000">
                <a:latin typeface="Quicksand"/>
                <a:ea typeface="Quicksand"/>
                <a:cs typeface="Quicksand"/>
                <a:sym typeface="Quicksand"/>
              </a:rPr>
              <a:t>Echo Chamber</a:t>
            </a:r>
            <a:endParaRPr sz="2000">
              <a:latin typeface="Quicksand"/>
              <a:ea typeface="Quicksand"/>
              <a:cs typeface="Quicksand"/>
              <a:sym typeface="Quicksand"/>
            </a:endParaRPr>
          </a:p>
          <a:p>
            <a:pPr indent="-311150" lvl="0" marL="457200" rtl="0" algn="l">
              <a:lnSpc>
                <a:spcPct val="150000"/>
              </a:lnSpc>
              <a:spcBef>
                <a:spcPts val="200"/>
              </a:spcBef>
              <a:spcAft>
                <a:spcPts val="0"/>
              </a:spcAft>
              <a:buSzPts val="1300"/>
              <a:buFont typeface="Quicksand"/>
              <a:buChar char="●"/>
            </a:pPr>
            <a:r>
              <a:rPr b="0" lang="en" sz="1300">
                <a:latin typeface="Quicksand"/>
                <a:ea typeface="Quicksand"/>
                <a:cs typeface="Quicksand"/>
                <a:sym typeface="Quicksand"/>
              </a:rPr>
              <a:t>Rekomendasi yang serupa dengan preferensi</a:t>
            </a:r>
            <a:endParaRPr b="0" sz="1300">
              <a:latin typeface="Quicksand"/>
              <a:ea typeface="Quicksand"/>
              <a:cs typeface="Quicksand"/>
              <a:sym typeface="Quicksand"/>
            </a:endParaRPr>
          </a:p>
          <a:p>
            <a:pPr indent="-311150" lvl="0" marL="457200" rtl="0" algn="l">
              <a:lnSpc>
                <a:spcPct val="150000"/>
              </a:lnSpc>
              <a:spcBef>
                <a:spcPts val="0"/>
              </a:spcBef>
              <a:spcAft>
                <a:spcPts val="0"/>
              </a:spcAft>
              <a:buSzPts val="1300"/>
              <a:buFont typeface="Quicksand"/>
              <a:buChar char="●"/>
            </a:pPr>
            <a:r>
              <a:rPr b="0" lang="en" sz="1300">
                <a:latin typeface="Quicksand"/>
                <a:ea typeface="Quicksand"/>
                <a:cs typeface="Quicksand"/>
                <a:sym typeface="Quicksand"/>
              </a:rPr>
              <a:t>Masuk dalam </a:t>
            </a:r>
            <a:r>
              <a:rPr b="0" i="1" lang="en" sz="1300">
                <a:latin typeface="Quicksand"/>
                <a:ea typeface="Quicksand"/>
                <a:cs typeface="Quicksand"/>
                <a:sym typeface="Quicksand"/>
              </a:rPr>
              <a:t>bubble </a:t>
            </a:r>
            <a:r>
              <a:rPr b="0" lang="en" sz="1300">
                <a:latin typeface="Quicksand"/>
                <a:ea typeface="Quicksand"/>
                <a:cs typeface="Quicksand"/>
                <a:sym typeface="Quicksand"/>
              </a:rPr>
              <a:t>berisikan komunitas yang memiliki preferensi sama</a:t>
            </a:r>
            <a:endParaRPr b="0" sz="1300">
              <a:latin typeface="Quicksand"/>
              <a:ea typeface="Quicksand"/>
              <a:cs typeface="Quicksand"/>
              <a:sym typeface="Quicksand"/>
            </a:endParaRPr>
          </a:p>
          <a:p>
            <a:pPr indent="-311150" lvl="0" marL="457200" rtl="0" algn="l">
              <a:lnSpc>
                <a:spcPct val="150000"/>
              </a:lnSpc>
              <a:spcBef>
                <a:spcPts val="0"/>
              </a:spcBef>
              <a:spcAft>
                <a:spcPts val="0"/>
              </a:spcAft>
              <a:buSzPts val="1300"/>
              <a:buFont typeface="Quicksand"/>
              <a:buChar char="●"/>
            </a:pPr>
            <a:r>
              <a:rPr b="0" lang="en" sz="1300">
                <a:latin typeface="Quicksand"/>
                <a:ea typeface="Quicksand"/>
                <a:cs typeface="Quicksand"/>
                <a:sym typeface="Quicksand"/>
              </a:rPr>
              <a:t>Mudah percaya dengan seluruh informasi pada </a:t>
            </a:r>
            <a:r>
              <a:rPr b="0" i="1" lang="en" sz="1300">
                <a:latin typeface="Quicksand"/>
                <a:ea typeface="Quicksand"/>
                <a:cs typeface="Quicksand"/>
                <a:sym typeface="Quicksand"/>
              </a:rPr>
              <a:t>bubble</a:t>
            </a:r>
            <a:endParaRPr b="0" i="1" sz="1300">
              <a:latin typeface="Quicksand"/>
              <a:ea typeface="Quicksand"/>
              <a:cs typeface="Quicksand"/>
              <a:sym typeface="Quicksand"/>
            </a:endParaRPr>
          </a:p>
        </p:txBody>
      </p:sp>
      <p:sp>
        <p:nvSpPr>
          <p:cNvPr id="205" name="Google Shape;205;p28"/>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p:nvPr/>
        </p:nvSpPr>
        <p:spPr>
          <a:xfrm>
            <a:off x="226700" y="2725250"/>
            <a:ext cx="6267000" cy="219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ph type="ctrTitle"/>
          </p:nvPr>
        </p:nvSpPr>
        <p:spPr>
          <a:xfrm>
            <a:off x="720000" y="2796100"/>
            <a:ext cx="7704000" cy="19110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7500"/>
              <a:t>Black Campaign</a:t>
            </a:r>
            <a:endParaRPr sz="7500"/>
          </a:p>
        </p:txBody>
      </p:sp>
      <p:sp>
        <p:nvSpPr>
          <p:cNvPr id="212" name="Google Shape;212;p29"/>
          <p:cNvSpPr/>
          <p:nvPr/>
        </p:nvSpPr>
        <p:spPr>
          <a:xfrm>
            <a:off x="720000" y="28877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4971600" y="204800"/>
            <a:ext cx="3950400" cy="2206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13827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25386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a:off x="13827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a:off x="25386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2267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2267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36946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36946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ctrTitle"/>
          </p:nvPr>
        </p:nvSpPr>
        <p:spPr>
          <a:xfrm>
            <a:off x="720000" y="707900"/>
            <a:ext cx="4116600" cy="3999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200"/>
              </a:spcAft>
              <a:buNone/>
            </a:pPr>
            <a:r>
              <a:rPr lang="en" sz="1100">
                <a:latin typeface="Quicksand"/>
                <a:ea typeface="Quicksand"/>
                <a:cs typeface="Quicksand"/>
                <a:sym typeface="Quicksand"/>
              </a:rPr>
              <a:t>- </a:t>
            </a:r>
            <a:endParaRPr sz="1100">
              <a:latin typeface="Quicksand"/>
              <a:ea typeface="Quicksand"/>
              <a:cs typeface="Quicksand"/>
              <a:sym typeface="Quicksand"/>
            </a:endParaRPr>
          </a:p>
        </p:txBody>
      </p:sp>
      <p:sp>
        <p:nvSpPr>
          <p:cNvPr id="227" name="Google Shape;227;p30"/>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txBox="1"/>
          <p:nvPr>
            <p:ph type="ctrTitle"/>
          </p:nvPr>
        </p:nvSpPr>
        <p:spPr>
          <a:xfrm>
            <a:off x="720000" y="707900"/>
            <a:ext cx="4116600" cy="3999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2000">
                <a:latin typeface="Quicksand"/>
                <a:ea typeface="Quicksand"/>
                <a:cs typeface="Quicksand"/>
                <a:sym typeface="Quicksand"/>
              </a:rPr>
              <a:t>Black Campaign</a:t>
            </a:r>
            <a:endParaRPr sz="2000">
              <a:latin typeface="Quicksand"/>
              <a:ea typeface="Quicksand"/>
              <a:cs typeface="Quicksand"/>
              <a:sym typeface="Quicksand"/>
            </a:endParaRPr>
          </a:p>
          <a:p>
            <a:pPr indent="-311150" lvl="0" marL="457200" rtl="0" algn="l">
              <a:lnSpc>
                <a:spcPct val="150000"/>
              </a:lnSpc>
              <a:spcBef>
                <a:spcPts val="200"/>
              </a:spcBef>
              <a:spcAft>
                <a:spcPts val="0"/>
              </a:spcAft>
              <a:buSzPts val="1300"/>
              <a:buFont typeface="Quicksand"/>
              <a:buChar char="●"/>
            </a:pPr>
            <a:r>
              <a:rPr b="0" lang="en" sz="1300">
                <a:latin typeface="Quicksand"/>
                <a:ea typeface="Quicksand"/>
                <a:cs typeface="Quicksand"/>
                <a:sym typeface="Quicksand"/>
              </a:rPr>
              <a:t>Kelompok tertentu akan membuat akun yang konsisten membahas suatu topik.</a:t>
            </a:r>
            <a:endParaRPr b="0" sz="1300">
              <a:latin typeface="Quicksand"/>
              <a:ea typeface="Quicksand"/>
              <a:cs typeface="Quicksand"/>
              <a:sym typeface="Quicksand"/>
            </a:endParaRPr>
          </a:p>
          <a:p>
            <a:pPr indent="-311150" lvl="0" marL="457200" rtl="0" algn="l">
              <a:lnSpc>
                <a:spcPct val="150000"/>
              </a:lnSpc>
              <a:spcBef>
                <a:spcPts val="0"/>
              </a:spcBef>
              <a:spcAft>
                <a:spcPts val="0"/>
              </a:spcAft>
              <a:buSzPts val="1300"/>
              <a:buFont typeface="Quicksand"/>
              <a:buChar char="●"/>
            </a:pPr>
            <a:r>
              <a:rPr b="0" lang="en" sz="1300">
                <a:latin typeface="Quicksand"/>
                <a:ea typeface="Quicksand"/>
                <a:cs typeface="Quicksand"/>
                <a:sym typeface="Quicksand"/>
              </a:rPr>
              <a:t>Pengguna lain menemukan akun tersebut lewat sistem rekomendasi.</a:t>
            </a:r>
            <a:endParaRPr b="0" sz="1300">
              <a:latin typeface="Quicksand"/>
              <a:ea typeface="Quicksand"/>
              <a:cs typeface="Quicksand"/>
              <a:sym typeface="Quicksand"/>
            </a:endParaRPr>
          </a:p>
          <a:p>
            <a:pPr indent="-311150" lvl="0" marL="457200" rtl="0" algn="l">
              <a:lnSpc>
                <a:spcPct val="150000"/>
              </a:lnSpc>
              <a:spcBef>
                <a:spcPts val="0"/>
              </a:spcBef>
              <a:spcAft>
                <a:spcPts val="0"/>
              </a:spcAft>
              <a:buSzPts val="1300"/>
              <a:buFont typeface="Quicksand"/>
              <a:buChar char="●"/>
            </a:pPr>
            <a:r>
              <a:rPr b="0" lang="en" sz="1300">
                <a:latin typeface="Quicksand"/>
                <a:ea typeface="Quicksand"/>
                <a:cs typeface="Quicksand"/>
                <a:sym typeface="Quicksand"/>
              </a:rPr>
              <a:t>Sedikit demi sedikit postingan akan disisipi oleh pesan sesuai dengan tujuan kelompok tersebut.</a:t>
            </a:r>
            <a:endParaRPr b="0" sz="1300">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p:nvPr/>
        </p:nvSpPr>
        <p:spPr>
          <a:xfrm>
            <a:off x="226700" y="2725250"/>
            <a:ext cx="6267000" cy="219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txBox="1"/>
          <p:nvPr>
            <p:ph type="ctrTitle"/>
          </p:nvPr>
        </p:nvSpPr>
        <p:spPr>
          <a:xfrm>
            <a:off x="720000" y="2796100"/>
            <a:ext cx="7704000" cy="19110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7500"/>
              <a:t>Perspective Bias</a:t>
            </a:r>
            <a:endParaRPr sz="7500"/>
          </a:p>
        </p:txBody>
      </p:sp>
      <p:sp>
        <p:nvSpPr>
          <p:cNvPr id="235" name="Google Shape;235;p31"/>
          <p:cNvSpPr/>
          <p:nvPr/>
        </p:nvSpPr>
        <p:spPr>
          <a:xfrm>
            <a:off x="720000" y="28877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4971600" y="204800"/>
            <a:ext cx="3950400" cy="2206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13827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25386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13827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25386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2267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2267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36946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36946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Password Day Minitheme by Slidesgo">
  <a:themeElements>
    <a:clrScheme name="Simple Light">
      <a:dk1>
        <a:srgbClr val="141414"/>
      </a:dk1>
      <a:lt1>
        <a:srgbClr val="3C3C3C"/>
      </a:lt1>
      <a:dk2>
        <a:srgbClr val="ACACAC"/>
      </a:dk2>
      <a:lt2>
        <a:srgbClr val="FFFFFF"/>
      </a:lt2>
      <a:accent1>
        <a:srgbClr val="DCDCDC"/>
      </a:accent1>
      <a:accent2>
        <a:srgbClr val="F0F0F0"/>
      </a:accent2>
      <a:accent3>
        <a:srgbClr val="F8F8F8"/>
      </a:accent3>
      <a:accent4>
        <a:srgbClr val="FF4A00"/>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