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ld Standard TT" pitchFamily="2" charset="77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>
      <p:cViewPr varScale="1">
        <p:scale>
          <a:sx n="153" d="100"/>
          <a:sy n="153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552f12a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552f12a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552f12a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5552f12a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552f12a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552f12a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552f12a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552f12a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552f12a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552f12a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552f12a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552f12a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3dfe22d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3dfe22d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552f12a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552f12a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3dfe22d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3dfe22d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3dfe22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3dfe22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552f12a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552f12a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3dfe22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3dfe22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552f12a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552f12a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552f12ac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552f12ac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552f12a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5552f12a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36500" y="10551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TamanSiswa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5" y="3381225"/>
            <a:ext cx="13144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12700" y="2663573"/>
            <a:ext cx="49182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Gregorius Dimas </a:t>
            </a:r>
            <a:r>
              <a:rPr lang="en" sz="1700" dirty="0" err="1"/>
              <a:t>Baskara</a:t>
            </a:r>
            <a:r>
              <a:rPr lang="en" sz="1700" dirty="0"/>
              <a:t>		13519190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Muhammad </a:t>
            </a:r>
            <a:r>
              <a:rPr lang="en" sz="1700" dirty="0" err="1"/>
              <a:t>Fawwaz</a:t>
            </a:r>
            <a:r>
              <a:rPr lang="en" sz="1700" dirty="0"/>
              <a:t> </a:t>
            </a:r>
            <a:r>
              <a:rPr lang="en" sz="1700" dirty="0" err="1"/>
              <a:t>Naabigh</a:t>
            </a:r>
            <a:r>
              <a:rPr lang="en" sz="1700" dirty="0"/>
              <a:t>	13519206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Wilson </a:t>
            </a:r>
            <a:r>
              <a:rPr lang="en" sz="1700" dirty="0" err="1"/>
              <a:t>Tandya</a:t>
            </a:r>
            <a:r>
              <a:rPr lang="en" sz="1700" dirty="0"/>
              <a:t>			13519209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/>
              <a:t>Tanur</a:t>
            </a:r>
            <a:r>
              <a:rPr lang="en" sz="1700" dirty="0"/>
              <a:t> </a:t>
            </a:r>
            <a:r>
              <a:rPr lang="en" sz="1700" dirty="0" err="1"/>
              <a:t>Rizaldi</a:t>
            </a:r>
            <a:r>
              <a:rPr lang="en" sz="1700" dirty="0"/>
              <a:t> </a:t>
            </a:r>
            <a:r>
              <a:rPr lang="en" sz="1700" dirty="0" err="1"/>
              <a:t>Rahardjo</a:t>
            </a:r>
            <a:r>
              <a:rPr lang="en" sz="1700" dirty="0"/>
              <a:t>		13519214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Sustainability</a:t>
            </a:r>
            <a:endParaRPr b="1" i="1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b="1" i="1"/>
              <a:t>Economy</a:t>
            </a:r>
            <a:endParaRPr b="1"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Pendidikan merupakan aspek yang selalu dibutuhkan, sehingga </a:t>
            </a:r>
            <a:r>
              <a:rPr lang="en" sz="1400" i="1"/>
              <a:t>demand</a:t>
            </a:r>
            <a:r>
              <a:rPr lang="en" sz="1400"/>
              <a:t> di masyarakat akan selalu ada.</a:t>
            </a:r>
            <a:endParaRPr sz="14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b="1" i="1"/>
              <a:t>Environment</a:t>
            </a:r>
            <a:endParaRPr b="1" i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Dengan memanfaatkan server yang menggunakan </a:t>
            </a:r>
            <a:r>
              <a:rPr lang="en" sz="1400" i="1"/>
              <a:t>green energy</a:t>
            </a:r>
            <a:r>
              <a:rPr lang="en" sz="1400"/>
              <a:t> dan tidak menggunakan kertas sekali pakai dalam kegiatan belajar, TamanSiswa memiliki posisi yang baik untuk </a:t>
            </a:r>
            <a:r>
              <a:rPr lang="en" sz="1400" i="1"/>
              <a:t>sustainability </a:t>
            </a:r>
            <a:r>
              <a:rPr lang="en" sz="1400"/>
              <a:t>lingkungan.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Dampak Positif Terhadap Masyarakat</a:t>
            </a:r>
            <a:endParaRPr b="1"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Membantu masyarakat Indonesia untuk </a:t>
            </a:r>
            <a:r>
              <a:rPr lang="en" b="1"/>
              <a:t>mendapatkan pendidikan yang layak</a:t>
            </a:r>
            <a:r>
              <a:rPr lang="en"/>
              <a:t>, terutama untuk masyarakat yang kurang mampu.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Menyediakan </a:t>
            </a:r>
            <a:r>
              <a:rPr lang="en" b="1"/>
              <a:t>platform pembelajaran</a:t>
            </a:r>
            <a:r>
              <a:rPr lang="en"/>
              <a:t> untuk masyarakat Indonesia.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Menyediakan tempat belajar yang </a:t>
            </a:r>
            <a:r>
              <a:rPr lang="en" b="1"/>
              <a:t>lebih fleksibel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Dampak Negatif Terhadap Masyarakat</a:t>
            </a:r>
            <a:endParaRPr b="1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Dapat mengurangi kebutuhan tenaga kerja sebagai guru pada instansi pendidikan formal.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Belum dapat menjangkau siswa yang belum memiliki gawai.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Upaya Menangani dan Mengurangi Dampak Negatif</a:t>
            </a:r>
            <a:endParaRPr b="1"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Merekrut guru</a:t>
            </a:r>
            <a:r>
              <a:rPr lang="en"/>
              <a:t> untuk membantu mengembangkan TamanSiswa.</a:t>
            </a: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Memperingan </a:t>
            </a:r>
            <a:r>
              <a:rPr lang="en" b="1" i="1"/>
              <a:t>software</a:t>
            </a:r>
            <a:r>
              <a:rPr lang="en" i="1"/>
              <a:t> </a:t>
            </a:r>
            <a:r>
              <a:rPr lang="en"/>
              <a:t>agar dapat berjalan di banyak komputer agar siswa yang belum memiliki gawai dapat </a:t>
            </a:r>
            <a:r>
              <a:rPr lang="en" b="1"/>
              <a:t>mengakses melewati komputer publik</a:t>
            </a:r>
            <a:r>
              <a:rPr lang="en"/>
              <a:t> seperti pada perpustakaan.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Manfaat secara Ekonomi dan Model Bisnis</a:t>
            </a:r>
            <a:endParaRPr b="1"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Dengan </a:t>
            </a:r>
            <a:r>
              <a:rPr lang="en" sz="1700" b="1"/>
              <a:t>membantu masyarakat mendapatkan pendidikan dengan baik</a:t>
            </a:r>
            <a:r>
              <a:rPr lang="en" sz="1700"/>
              <a:t>, masyarakat dapat menjadi lebih produktif dan berkontribusi bagi ekonomi Indonesia. </a:t>
            </a:r>
            <a:endParaRPr sz="1700"/>
          </a:p>
          <a:p>
            <a:pPr marL="457200" lvl="0" indent="-3365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Bisnis model yang kami rencanakan adalah melakukan </a:t>
            </a:r>
            <a:r>
              <a:rPr lang="en" sz="1700" b="1"/>
              <a:t>kerjasama dengan pemerintah</a:t>
            </a:r>
            <a:r>
              <a:rPr lang="en" sz="1700"/>
              <a:t>, seperti kolaborasi dengan program Indonesia Pintar dan Prakerja. Diluar dari itu, kami tetap menyediakan layanan kami dengan model </a:t>
            </a:r>
            <a:r>
              <a:rPr lang="en" sz="1700" b="1" i="1"/>
              <a:t>subscription</a:t>
            </a:r>
            <a:r>
              <a:rPr lang="en" sz="1700"/>
              <a:t>. 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Kesimpulan</a:t>
            </a:r>
            <a:endParaRPr b="1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/>
              <a:t>Software </a:t>
            </a:r>
            <a:r>
              <a:rPr lang="en"/>
              <a:t>yang akan kami bangun bertujuan untuk </a:t>
            </a:r>
            <a:r>
              <a:rPr lang="en" b="1"/>
              <a:t>membantu masyarakat Indonesia</a:t>
            </a:r>
            <a:r>
              <a:rPr lang="en"/>
              <a:t> guna mendapatkan </a:t>
            </a:r>
            <a:r>
              <a:rPr lang="en" b="1"/>
              <a:t>pendidikan yang layak</a:t>
            </a:r>
            <a:r>
              <a:rPr lang="en"/>
              <a:t> dan menyediakan </a:t>
            </a:r>
            <a:r>
              <a:rPr lang="en" i="1"/>
              <a:t>platform </a:t>
            </a:r>
            <a:r>
              <a:rPr lang="en"/>
              <a:t>pembelajaran untuk</a:t>
            </a:r>
            <a:r>
              <a:rPr lang="en" b="1"/>
              <a:t> seluruh masyarakat Indonesia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593150" y="3720898"/>
            <a:ext cx="49182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Gregorius Dimas </a:t>
            </a:r>
            <a:r>
              <a:rPr lang="en" sz="1500" dirty="0" err="1"/>
              <a:t>Baskara</a:t>
            </a:r>
            <a:r>
              <a:rPr lang="en" sz="1500" dirty="0"/>
              <a:t>		13519190 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Muhammad </a:t>
            </a:r>
            <a:r>
              <a:rPr lang="en" sz="1500" dirty="0" err="1"/>
              <a:t>Fawwaz</a:t>
            </a:r>
            <a:r>
              <a:rPr lang="en" sz="1500" dirty="0"/>
              <a:t> </a:t>
            </a:r>
            <a:r>
              <a:rPr lang="en" sz="1500" dirty="0" err="1"/>
              <a:t>Naabigh</a:t>
            </a:r>
            <a:r>
              <a:rPr lang="en" sz="1500" dirty="0"/>
              <a:t>		13519206 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Wilson </a:t>
            </a:r>
            <a:r>
              <a:rPr lang="en" sz="1500" dirty="0" err="1"/>
              <a:t>Tandya</a:t>
            </a:r>
            <a:r>
              <a:rPr lang="en" sz="1500" dirty="0"/>
              <a:t>	</a:t>
            </a:r>
            <a:r>
              <a:rPr lang="en" sz="1500"/>
              <a:t>	</a:t>
            </a:r>
            <a:r>
              <a:rPr lang="en" sz="1500" dirty="0"/>
              <a:t>	13519209 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Tanur</a:t>
            </a:r>
            <a:r>
              <a:rPr lang="en" sz="1500" dirty="0"/>
              <a:t> </a:t>
            </a:r>
            <a:r>
              <a:rPr lang="en" sz="1500" dirty="0" err="1"/>
              <a:t>Rizaldi</a:t>
            </a:r>
            <a:r>
              <a:rPr lang="en" sz="1500" dirty="0"/>
              <a:t> </a:t>
            </a:r>
            <a:r>
              <a:rPr lang="en" sz="1500" dirty="0" err="1"/>
              <a:t>Rahardjo</a:t>
            </a:r>
            <a:r>
              <a:rPr lang="en" sz="1500" dirty="0"/>
              <a:t>		13519214</a:t>
            </a: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Latar Belakang</a:t>
            </a:r>
            <a:endParaRPr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Pendidikan di Indonesia masih belum merata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Tingkat edukasi tertinggal bila dibandingkan negara-negara tetangga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Pekerjaan guru kurang dihargai oleh masyarakat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Kurangnya lapangan pekerjaan di Indonesia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Tujuan</a:t>
            </a:r>
            <a:endParaRPr b="1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Menyediakan akses pendidikan yang berkualitas dengan bantuan teknologi untuk </a:t>
            </a:r>
            <a:r>
              <a:rPr lang="en" b="1"/>
              <a:t>seluruh siswa</a:t>
            </a:r>
            <a:r>
              <a:rPr lang="en"/>
              <a:t>, </a:t>
            </a:r>
            <a:r>
              <a:rPr lang="en" b="1"/>
              <a:t>kapan saja</a:t>
            </a:r>
            <a:r>
              <a:rPr lang="en"/>
              <a:t>, dan </a:t>
            </a:r>
            <a:r>
              <a:rPr lang="en" b="1"/>
              <a:t>di mana saja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Menciptakan lapangan pekerjaan baru di Indonesia, </a:t>
            </a:r>
            <a:r>
              <a:rPr lang="en" b="1"/>
              <a:t>khususnya untuk para tenaga pengajar </a:t>
            </a:r>
            <a:r>
              <a:rPr lang="en"/>
              <a:t>(guru/dosen)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Deskripsi, Manfaat, dan Target Pengguna</a:t>
            </a:r>
            <a:endParaRPr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TamanSiswa merupakan </a:t>
            </a:r>
            <a:r>
              <a:rPr lang="en" b="1" i="1">
                <a:solidFill>
                  <a:srgbClr val="161616"/>
                </a:solidFill>
              </a:rPr>
              <a:t>online course platform</a:t>
            </a:r>
            <a:r>
              <a:rPr lang="en">
                <a:solidFill>
                  <a:srgbClr val="161616"/>
                </a:solidFill>
              </a:rPr>
              <a:t> yang dapat diakses oleh seluruh masyarakat Indonesia.</a:t>
            </a:r>
            <a:endParaRPr>
              <a:solidFill>
                <a:srgbClr val="16161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en">
                <a:solidFill>
                  <a:srgbClr val="161616"/>
                </a:solidFill>
              </a:rPr>
              <a:t>TamanSiswa diharapkan dapat memberikan </a:t>
            </a:r>
            <a:r>
              <a:rPr lang="en" b="1">
                <a:solidFill>
                  <a:srgbClr val="161616"/>
                </a:solidFill>
              </a:rPr>
              <a:t>manfaat</a:t>
            </a:r>
            <a:r>
              <a:rPr lang="en">
                <a:solidFill>
                  <a:srgbClr val="161616"/>
                </a:solidFill>
              </a:rPr>
              <a:t> kepada masyarakat Indonesia yang </a:t>
            </a:r>
            <a:r>
              <a:rPr lang="en" b="1">
                <a:solidFill>
                  <a:srgbClr val="161616"/>
                </a:solidFill>
              </a:rPr>
              <a:t>berkekurangan secara ekonomi</a:t>
            </a:r>
            <a:r>
              <a:rPr lang="en">
                <a:solidFill>
                  <a:srgbClr val="161616"/>
                </a:solidFill>
              </a:rPr>
              <a:t>.</a:t>
            </a:r>
            <a:endParaRPr>
              <a:solidFill>
                <a:srgbClr val="16161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61616"/>
              </a:buClr>
              <a:buSzPts val="1800"/>
              <a:buChar char="●"/>
            </a:pPr>
            <a:r>
              <a:rPr lang="en">
                <a:solidFill>
                  <a:srgbClr val="161616"/>
                </a:solidFill>
              </a:rPr>
              <a:t>TamanSiswa menargetkan </a:t>
            </a:r>
            <a:r>
              <a:rPr lang="en" b="1">
                <a:solidFill>
                  <a:srgbClr val="161616"/>
                </a:solidFill>
              </a:rPr>
              <a:t>siswa, mahasiswa</a:t>
            </a:r>
            <a:r>
              <a:rPr lang="en">
                <a:solidFill>
                  <a:srgbClr val="161616"/>
                </a:solidFill>
              </a:rPr>
              <a:t> dan </a:t>
            </a:r>
            <a:r>
              <a:rPr lang="en" b="1">
                <a:solidFill>
                  <a:srgbClr val="161616"/>
                </a:solidFill>
              </a:rPr>
              <a:t>guru </a:t>
            </a:r>
            <a:r>
              <a:rPr lang="en">
                <a:solidFill>
                  <a:srgbClr val="161616"/>
                </a:solidFill>
              </a:rPr>
              <a:t>di seluruh Indonesia.</a:t>
            </a:r>
            <a:endParaRPr>
              <a:solidFill>
                <a:srgbClr val="16161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Fungsionalitas</a:t>
            </a:r>
            <a:endParaRPr b="1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82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5"/>
              <a:buAutoNum type="arabicPeriod"/>
            </a:pPr>
            <a:r>
              <a:rPr lang="en" sz="1885" b="1" i="1"/>
              <a:t>Autentikasi dan Registrasi</a:t>
            </a:r>
            <a:endParaRPr sz="1885" b="1" i="1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Pengguna dapat melakukan </a:t>
            </a:r>
            <a:r>
              <a:rPr lang="en" sz="1460" b="1"/>
              <a:t>registrasi</a:t>
            </a:r>
            <a:r>
              <a:rPr lang="en" sz="1460"/>
              <a:t> dengan </a:t>
            </a:r>
            <a:r>
              <a:rPr lang="en" sz="1460" i="1"/>
              <a:t>role</a:t>
            </a:r>
            <a:r>
              <a:rPr lang="en" sz="1460"/>
              <a:t> sebagai siswa maupun sebagai guru. Untuk pendaftaran sebagai guru, pengguna harus </a:t>
            </a:r>
            <a:r>
              <a:rPr lang="en" sz="1460" b="1"/>
              <a:t>diverifikasi</a:t>
            </a:r>
            <a:r>
              <a:rPr lang="en" sz="1460"/>
              <a:t> terlebih dahulu oleh admin sebelum akun dapat dipakai. Setelah akun aktif, pengguna baik siswa maupun guru dapat melakukan </a:t>
            </a:r>
            <a:r>
              <a:rPr lang="en" sz="1460" b="1" i="1"/>
              <a:t>login</a:t>
            </a:r>
            <a:r>
              <a:rPr lang="en" sz="1460"/>
              <a:t> pada aplikasi.</a:t>
            </a:r>
            <a:endParaRPr sz="1460"/>
          </a:p>
          <a:p>
            <a:pPr marL="457200" lvl="0" indent="-34829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85"/>
              <a:buAutoNum type="arabicPeriod"/>
            </a:pPr>
            <a:r>
              <a:rPr lang="en" sz="1885" b="1" i="1"/>
              <a:t>Dashboard</a:t>
            </a:r>
            <a:endParaRPr sz="1885" b="1" i="1"/>
          </a:p>
          <a:p>
            <a:pPr marL="800100" lvl="0" indent="-32131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Guru dapat </a:t>
            </a:r>
            <a:r>
              <a:rPr lang="en" sz="1460" b="1"/>
              <a:t>melihat seluruh kursus</a:t>
            </a:r>
            <a:r>
              <a:rPr lang="en" sz="1460"/>
              <a:t> yang sedang diajar dapat </a:t>
            </a:r>
            <a:r>
              <a:rPr lang="en" sz="1460" b="1"/>
              <a:t>mengusulkan</a:t>
            </a:r>
            <a:r>
              <a:rPr lang="en" sz="1460"/>
              <a:t> kursus-kursus baru. </a:t>
            </a:r>
            <a:endParaRPr sz="1460"/>
          </a:p>
          <a:p>
            <a:pPr marL="800100" lvl="0" indent="-3213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Siswa dapat </a:t>
            </a:r>
            <a:r>
              <a:rPr lang="en" sz="1460" b="1"/>
              <a:t>melihat seluruh kursus</a:t>
            </a:r>
            <a:r>
              <a:rPr lang="en" sz="1460"/>
              <a:t> yang sedang diikuti dan dapat melakukan </a:t>
            </a:r>
            <a:r>
              <a:rPr lang="en" sz="1460" b="1" i="1"/>
              <a:t>enrollment</a:t>
            </a:r>
            <a:r>
              <a:rPr lang="en" sz="1460"/>
              <a:t> untuk mengikuti kursus baru sesuai </a:t>
            </a:r>
            <a:r>
              <a:rPr lang="en" sz="1460" i="1"/>
              <a:t>subscription</a:t>
            </a:r>
            <a:r>
              <a:rPr lang="en" sz="1460"/>
              <a:t>. </a:t>
            </a:r>
            <a:endParaRPr sz="1460"/>
          </a:p>
          <a:p>
            <a:pPr marL="800100" lvl="0" indent="-3213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Sementara itu, admin dapat </a:t>
            </a:r>
            <a:r>
              <a:rPr lang="en" sz="1460" b="1"/>
              <a:t>mengatur request registrasi guru</a:t>
            </a:r>
            <a:r>
              <a:rPr lang="en" sz="1460"/>
              <a:t> dan </a:t>
            </a:r>
            <a:r>
              <a:rPr lang="en" sz="1460" b="1"/>
              <a:t>usulan course</a:t>
            </a:r>
            <a:endParaRPr sz="136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Fungsionalitas</a:t>
            </a:r>
            <a:endParaRPr b="1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3.  	Materi</a:t>
            </a:r>
            <a:endParaRPr sz="2000" b="1" i="1"/>
          </a:p>
          <a:p>
            <a:pPr marL="8001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600"/>
              <a:buChar char="●"/>
            </a:pPr>
            <a:r>
              <a:rPr lang="en" sz="1600">
                <a:solidFill>
                  <a:srgbClr val="161616"/>
                </a:solidFill>
              </a:rPr>
              <a:t>Guru dapat </a:t>
            </a:r>
            <a:r>
              <a:rPr lang="en" sz="1600" b="1">
                <a:solidFill>
                  <a:srgbClr val="161616"/>
                </a:solidFill>
              </a:rPr>
              <a:t>membuat materi</a:t>
            </a:r>
            <a:r>
              <a:rPr lang="en" sz="1600">
                <a:solidFill>
                  <a:srgbClr val="161616"/>
                </a:solidFill>
              </a:rPr>
              <a:t> yang berbentuk </a:t>
            </a:r>
            <a:r>
              <a:rPr lang="en" sz="1600" b="1">
                <a:solidFill>
                  <a:srgbClr val="161616"/>
                </a:solidFill>
              </a:rPr>
              <a:t>artikel</a:t>
            </a:r>
            <a:r>
              <a:rPr lang="en" sz="1600">
                <a:solidFill>
                  <a:srgbClr val="161616"/>
                </a:solidFill>
              </a:rPr>
              <a:t> maupun </a:t>
            </a:r>
            <a:r>
              <a:rPr lang="en" sz="1600" b="1">
                <a:solidFill>
                  <a:srgbClr val="161616"/>
                </a:solidFill>
              </a:rPr>
              <a:t>video</a:t>
            </a:r>
            <a:r>
              <a:rPr lang="en" sz="1600">
                <a:solidFill>
                  <a:srgbClr val="161616"/>
                </a:solidFill>
              </a:rPr>
              <a:t> pembelajaran di dalam kursus yang diikuti oleh siswa. </a:t>
            </a:r>
            <a:endParaRPr sz="1600">
              <a:solidFill>
                <a:srgbClr val="161616"/>
              </a:solidFill>
            </a:endParaRPr>
          </a:p>
          <a:p>
            <a:pPr marL="8001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Char char="●"/>
            </a:pPr>
            <a:r>
              <a:rPr lang="en" sz="1600">
                <a:solidFill>
                  <a:srgbClr val="161616"/>
                </a:solidFill>
              </a:rPr>
              <a:t>Siswa dapat </a:t>
            </a:r>
            <a:r>
              <a:rPr lang="en" sz="1600" b="1">
                <a:solidFill>
                  <a:srgbClr val="161616"/>
                </a:solidFill>
              </a:rPr>
              <a:t>mengakses materi</a:t>
            </a:r>
            <a:r>
              <a:rPr lang="en" sz="1600">
                <a:solidFill>
                  <a:srgbClr val="161616"/>
                </a:solidFill>
              </a:rPr>
              <a:t> yang disajikan oleh guru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i="1"/>
              <a:t>4. 	Tugas</a:t>
            </a:r>
            <a:endParaRPr sz="2000" b="1" i="1"/>
          </a:p>
          <a:p>
            <a:pPr marL="8001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Guru dapat </a:t>
            </a:r>
            <a:r>
              <a:rPr lang="en" sz="1600" b="1"/>
              <a:t>membuat tugas</a:t>
            </a:r>
            <a:r>
              <a:rPr lang="en" sz="1600"/>
              <a:t> yang harus dikerjakan oleh seluruh siswa yang mengikuti suatu kursus</a:t>
            </a:r>
            <a:endParaRPr sz="1600"/>
          </a:p>
          <a:p>
            <a:pPr marL="8001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Siswa dapat </a:t>
            </a:r>
            <a:r>
              <a:rPr lang="en" sz="1600" b="1"/>
              <a:t>melihat detail </a:t>
            </a:r>
            <a:r>
              <a:rPr lang="en" sz="1600"/>
              <a:t>tugas dan </a:t>
            </a:r>
            <a:r>
              <a:rPr lang="en" sz="1600" b="1"/>
              <a:t>mengumpulkan</a:t>
            </a:r>
            <a:r>
              <a:rPr lang="en" sz="1600"/>
              <a:t> tugas pada aplikasi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Fungsionalitas</a:t>
            </a:r>
            <a:endParaRPr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/>
              <a:t>5. 	Ujian</a:t>
            </a:r>
            <a:endParaRPr sz="1900" b="1" i="1"/>
          </a:p>
          <a:p>
            <a:pPr marL="8001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500"/>
              <a:buChar char="●"/>
            </a:pPr>
            <a:r>
              <a:rPr lang="en" sz="1500">
                <a:solidFill>
                  <a:srgbClr val="161616"/>
                </a:solidFill>
              </a:rPr>
              <a:t>Guru dapat </a:t>
            </a:r>
            <a:r>
              <a:rPr lang="en" sz="1500" b="1">
                <a:solidFill>
                  <a:srgbClr val="161616"/>
                </a:solidFill>
              </a:rPr>
              <a:t>membuat ujian</a:t>
            </a:r>
            <a:r>
              <a:rPr lang="en" sz="1500">
                <a:solidFill>
                  <a:srgbClr val="161616"/>
                </a:solidFill>
              </a:rPr>
              <a:t> yang harus dikerjakan peserta kursus sebagai indikator penilaian ketercapaian (CPI) siswa/mahasiswa dalam mengikuti kursus</a:t>
            </a:r>
            <a:endParaRPr sz="1500">
              <a:solidFill>
                <a:srgbClr val="161616"/>
              </a:solidFill>
            </a:endParaRPr>
          </a:p>
          <a:p>
            <a:pPr marL="8001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500"/>
              <a:buChar char="●"/>
            </a:pPr>
            <a:r>
              <a:rPr lang="en" sz="1500">
                <a:solidFill>
                  <a:srgbClr val="161616"/>
                </a:solidFill>
              </a:rPr>
              <a:t>Siswa dapat </a:t>
            </a:r>
            <a:r>
              <a:rPr lang="en" sz="1500" b="1">
                <a:solidFill>
                  <a:srgbClr val="161616"/>
                </a:solidFill>
              </a:rPr>
              <a:t>mengerjakan ujian</a:t>
            </a:r>
            <a:r>
              <a:rPr lang="en" sz="1500">
                <a:solidFill>
                  <a:srgbClr val="161616"/>
                </a:solidFill>
              </a:rPr>
              <a:t> pada aplikasi</a:t>
            </a:r>
            <a:endParaRPr sz="1500">
              <a:solidFill>
                <a:srgbClr val="161616"/>
              </a:solidFill>
            </a:endParaRPr>
          </a:p>
          <a:p>
            <a:pPr marL="91440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61616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/>
              <a:t>6. 	Rapor</a:t>
            </a:r>
            <a:endParaRPr sz="1900" b="1" i="1"/>
          </a:p>
          <a:p>
            <a:pPr marL="8001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Merupakan fitur </a:t>
            </a:r>
            <a:r>
              <a:rPr lang="en" sz="1500" b="1"/>
              <a:t>premium</a:t>
            </a:r>
            <a:endParaRPr sz="1500" b="1"/>
          </a:p>
          <a:p>
            <a:pPr marL="8001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Guru dapat </a:t>
            </a:r>
            <a:r>
              <a:rPr lang="en" sz="1500" b="1"/>
              <a:t>melakukan rekap nilai</a:t>
            </a:r>
            <a:r>
              <a:rPr lang="en" sz="1500"/>
              <a:t> tugas dan ujian/assessment untuk masing-masing siswa dalam bentuk tabel</a:t>
            </a:r>
            <a:endParaRPr sz="1500"/>
          </a:p>
          <a:p>
            <a:pPr marL="8001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siswa dapat </a:t>
            </a:r>
            <a:r>
              <a:rPr lang="en" sz="1500" b="1"/>
              <a:t>mengamati rekap nilai</a:t>
            </a:r>
            <a:r>
              <a:rPr lang="en" sz="1500"/>
              <a:t> tugas dan ujian/assessment untuk yang tersaji dalam bentuk tabel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Fungsionalitas</a:t>
            </a:r>
            <a:endParaRPr b="1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7. 	Profil</a:t>
            </a:r>
            <a:endParaRPr sz="2000" b="1" i="1"/>
          </a:p>
          <a:p>
            <a:pPr marL="8001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Pengguna dapat </a:t>
            </a:r>
            <a:r>
              <a:rPr lang="en" sz="1600" b="1"/>
              <a:t>menyunting data profil</a:t>
            </a:r>
            <a:r>
              <a:rPr lang="en" sz="1600"/>
              <a:t> menyangkut informasi pribadi yang dibutuhkan.</a:t>
            </a:r>
            <a:endParaRPr sz="1600"/>
          </a:p>
          <a:p>
            <a:pPr marL="8001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Pengguna dengan </a:t>
            </a:r>
            <a:r>
              <a:rPr lang="en" sz="1600" i="1"/>
              <a:t>role</a:t>
            </a:r>
            <a:r>
              <a:rPr lang="en" sz="1600"/>
              <a:t> guru dapat </a:t>
            </a:r>
            <a:r>
              <a:rPr lang="en" sz="1600" b="1"/>
              <a:t>melihat seluruh kursus</a:t>
            </a:r>
            <a:r>
              <a:rPr lang="en" sz="1600"/>
              <a:t> yang diajarnya.</a:t>
            </a:r>
            <a:endParaRPr sz="1600"/>
          </a:p>
          <a:p>
            <a:pPr marL="8001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Pengguna dengan </a:t>
            </a:r>
            <a:r>
              <a:rPr lang="en" sz="1600" i="1"/>
              <a:t>role</a:t>
            </a:r>
            <a:r>
              <a:rPr lang="en" sz="1600"/>
              <a:t> siswa dapat </a:t>
            </a:r>
            <a:r>
              <a:rPr lang="en" sz="1600" b="1"/>
              <a:t>melihat seluruh kursus</a:t>
            </a:r>
            <a:r>
              <a:rPr lang="en" sz="1600"/>
              <a:t> yang diikuti beserta </a:t>
            </a:r>
            <a:r>
              <a:rPr lang="en" sz="1600" i="1"/>
              <a:t>progress-</a:t>
            </a:r>
            <a:r>
              <a:rPr lang="en" sz="1600"/>
              <a:t>nya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Sustainability</a:t>
            </a:r>
            <a:endParaRPr b="1" i="1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i="1"/>
              <a:t>Individual</a:t>
            </a:r>
            <a:endParaRPr b="1" i="1"/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Meningkatkan kualitas </a:t>
            </a:r>
            <a:r>
              <a:rPr lang="en" sz="1400" i="1"/>
              <a:t>skill </a:t>
            </a:r>
            <a:r>
              <a:rPr lang="en" sz="1400"/>
              <a:t>dan </a:t>
            </a:r>
            <a:r>
              <a:rPr lang="en" sz="1400" i="1"/>
              <a:t> knowledge</a:t>
            </a:r>
            <a:r>
              <a:rPr lang="en" sz="1400"/>
              <a:t> sumber daya manusia Indonesia.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i="1"/>
              <a:t>Society</a:t>
            </a:r>
            <a:endParaRPr b="1"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Menghubungkan guru dan siswa yang terpisah oleh jarak.</a:t>
            </a:r>
            <a:endParaRPr sz="14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i="1"/>
              <a:t>Technical</a:t>
            </a:r>
            <a:endParaRPr b="1" i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TamanSiswa dikembangkan dengan dokumentasi sebaik dan selengkap mungkin, agar mudah untuk direkayasa oleh </a:t>
            </a:r>
            <a:r>
              <a:rPr lang="en" sz="1400" i="1"/>
              <a:t>developer</a:t>
            </a:r>
            <a:r>
              <a:rPr lang="en" sz="1400"/>
              <a:t> dengan skala yang besar dan secara jangka panjang.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Macintosh PowerPoint</Application>
  <PresentationFormat>On-screen Show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Old Standard TT</vt:lpstr>
      <vt:lpstr>Paperback</vt:lpstr>
      <vt:lpstr>TamanSiswa</vt:lpstr>
      <vt:lpstr>Latar Belakang</vt:lpstr>
      <vt:lpstr>Tujuan</vt:lpstr>
      <vt:lpstr>Deskripsi, Manfaat, dan Target Pengguna</vt:lpstr>
      <vt:lpstr>Fungsionalitas</vt:lpstr>
      <vt:lpstr>Fungsionalitas</vt:lpstr>
      <vt:lpstr>Fungsionalitas</vt:lpstr>
      <vt:lpstr>Fungsionalitas</vt:lpstr>
      <vt:lpstr>Sustainability</vt:lpstr>
      <vt:lpstr>Sustainability</vt:lpstr>
      <vt:lpstr>Dampak Positif Terhadap Masyarakat</vt:lpstr>
      <vt:lpstr>Dampak Negatif Terhadap Masyarakat</vt:lpstr>
      <vt:lpstr>Upaya Menangani dan Mengurangi Dampak Negatif</vt:lpstr>
      <vt:lpstr>Manfaat secara Ekonomi dan Model Bisnis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TamanSiswa</dc:title>
  <cp:lastModifiedBy>Wilson Tandya</cp:lastModifiedBy>
  <cp:revision>1</cp:revision>
  <dcterms:modified xsi:type="dcterms:W3CDTF">2022-04-21T14:18:10Z</dcterms:modified>
</cp:coreProperties>
</file>