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52" r:id="rId3"/>
    <p:sldId id="341" r:id="rId4"/>
    <p:sldId id="343" r:id="rId5"/>
    <p:sldId id="365" r:id="rId6"/>
    <p:sldId id="357" r:id="rId7"/>
    <p:sldId id="366" r:id="rId8"/>
    <p:sldId id="358" r:id="rId9"/>
    <p:sldId id="367" r:id="rId10"/>
    <p:sldId id="368" r:id="rId11"/>
    <p:sldId id="356" r:id="rId12"/>
    <p:sldId id="369" r:id="rId13"/>
    <p:sldId id="355" r:id="rId14"/>
    <p:sldId id="370" r:id="rId15"/>
    <p:sldId id="371" r:id="rId16"/>
    <p:sldId id="361" r:id="rId17"/>
    <p:sldId id="372" r:id="rId18"/>
    <p:sldId id="373" r:id="rId19"/>
    <p:sldId id="374" r:id="rId20"/>
    <p:sldId id="3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51F5B-C7E4-4C01-A231-96CEA27F5FC3}">
          <p14:sldIdLst>
            <p14:sldId id="256"/>
            <p14:sldId id="352"/>
          </p14:sldIdLst>
        </p14:section>
        <p14:section name="Content" id="{1B62170A-2E04-4DEB-AFCB-485F16B560C1}">
          <p14:sldIdLst>
            <p14:sldId id="341"/>
            <p14:sldId id="343"/>
            <p14:sldId id="365"/>
            <p14:sldId id="357"/>
            <p14:sldId id="366"/>
            <p14:sldId id="358"/>
            <p14:sldId id="367"/>
            <p14:sldId id="368"/>
            <p14:sldId id="356"/>
            <p14:sldId id="369"/>
            <p14:sldId id="355"/>
            <p14:sldId id="370"/>
            <p14:sldId id="371"/>
            <p14:sldId id="361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07A9"/>
    <a:srgbClr val="18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5040" autoAdjust="0"/>
  </p:normalViewPr>
  <p:slideViewPr>
    <p:cSldViewPr snapToGrid="0">
      <p:cViewPr varScale="1">
        <p:scale>
          <a:sx n="64" d="100"/>
          <a:sy n="64" d="100"/>
        </p:scale>
        <p:origin x="67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D1A3-4167-4DE2-857D-FED6DC824423}" type="datetimeFigureOut">
              <a:rPr lang="en-US" smtClean="0"/>
              <a:t>18/11/2020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78F9-F517-40BC-8F9F-7F7144C3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47226"/>
            <a:ext cx="12192000" cy="410774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Faculty of</a:t>
            </a:r>
            <a:r>
              <a:rPr lang="en-US" baseline="0" dirty="0"/>
              <a:t> Information Technology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25322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D5FC262-6855-4ED5-9659-C60F7D036963}" type="datetime1">
              <a:rPr lang="en-US" smtClean="0"/>
              <a:t>18/11/2020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4" y="1112363"/>
            <a:ext cx="10618836" cy="4958499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3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BF8456E-6835-4794-863A-ADD64D56F593}" type="datetime1">
              <a:rPr lang="en-US" smtClean="0"/>
              <a:t>18/11/2020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761"/>
            <a:ext cx="10515600" cy="2852737"/>
          </a:xfrm>
        </p:spPr>
        <p:txBody>
          <a:bodyPr anchor="b"/>
          <a:lstStyle>
            <a:lvl1pPr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42DDF27-BC43-40D3-8D95-6C638A69D45F}" type="datetime1">
              <a:rPr lang="en-US" smtClean="0"/>
              <a:t>18/11/2020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1719" y="0"/>
            <a:ext cx="10618836" cy="9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964" y="1825625"/>
            <a:ext cx="10618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CD146F2-D155-459E-A252-9CA87302D332}" type="datetime1">
              <a:rPr lang="en-US" smtClean="0"/>
              <a:t>18/11/2020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</a:t>
            </a:r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8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348" y="5334000"/>
            <a:ext cx="10515600" cy="1041606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002060"/>
                </a:solidFill>
              </a:rPr>
              <a:t>Môn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học</a:t>
            </a:r>
            <a:r>
              <a:rPr lang="en-US" dirty="0">
                <a:solidFill>
                  <a:srgbClr val="002060"/>
                </a:solidFill>
              </a:rPr>
              <a:t>: 	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rạc</a:t>
            </a:r>
            <a:endParaRPr lang="en-US" dirty="0">
              <a:solidFill>
                <a:srgbClr val="FF0000"/>
              </a:solidFill>
            </a:endParaRPr>
          </a:p>
          <a:p>
            <a:pPr algn="r">
              <a:tabLst>
                <a:tab pos="5949950" algn="l"/>
                <a:tab pos="6400800" algn="l"/>
              </a:tabLst>
            </a:pPr>
            <a:r>
              <a:rPr lang="en-US" dirty="0">
                <a:solidFill>
                  <a:srgbClr val="002060"/>
                </a:solidFill>
              </a:rPr>
              <a:t>GV:          </a:t>
            </a:r>
            <a:r>
              <a:rPr lang="en-US" dirty="0">
                <a:solidFill>
                  <a:srgbClr val="FF0000"/>
                </a:solidFill>
              </a:rPr>
              <a:t>Lê </a:t>
            </a:r>
            <a:r>
              <a:rPr lang="en-US" dirty="0" err="1">
                <a:solidFill>
                  <a:srgbClr val="FF0000"/>
                </a:solidFill>
              </a:rPr>
              <a:t>Mậu</a:t>
            </a:r>
            <a:r>
              <a:rPr lang="en-US" dirty="0">
                <a:solidFill>
                  <a:srgbClr val="FF0000"/>
                </a:solidFill>
              </a:rPr>
              <a:t>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4DF26-3C0E-4A12-B554-F1A8F7D1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–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Hasse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75AEC-2552-4703-A6DF-3A5F19B6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Xét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⥽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nói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được </a:t>
                </a: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bởi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trực</a:t>
                </a:r>
                <a:r>
                  <a:rPr lang="en-US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i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nếu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tồn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tại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trội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sao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cho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⪵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⪵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1" t="-737" r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Biểu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Hasse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hữu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⥽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bao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gồm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mặt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phẳng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1-1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đỉnh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71500" indent="-57150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Tập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cung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hướng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nối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đỉnh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y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cung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hướng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từ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đến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i="1" dirty="0">
                  <a:solidFill>
                    <a:schemeClr val="accent5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1" t="-737" r="-2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1006099" cy="495849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Biểu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Hasse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 dirty="0">
                            <a:latin typeface="Camau" pitchFamily="2" charset="0"/>
                            <a:cs typeface="Arial" panose="020B0604020202020204" pitchFamily="34" charset="0"/>
                          </a:rPr>
                          <m:t>U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n-US" sz="36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,|)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3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6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2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6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2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12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4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6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1006099" cy="4958499"/>
              </a:xfrm>
              <a:blipFill>
                <a:blip r:embed="rId2"/>
                <a:stretch>
                  <a:fillRect l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D90468-8FA7-4F50-AA50-02A2746CB428}"/>
              </a:ext>
            </a:extLst>
          </p:cNvPr>
          <p:cNvGrpSpPr/>
          <p:nvPr/>
        </p:nvGrpSpPr>
        <p:grpSpPr>
          <a:xfrm>
            <a:off x="6964002" y="1459783"/>
            <a:ext cx="4179414" cy="3896644"/>
            <a:chOff x="3425680" y="1956736"/>
            <a:chExt cx="4179414" cy="389664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47ADC7A-26C4-4645-A61B-3DF3A962A92E}"/>
                </a:ext>
              </a:extLst>
            </p:cNvPr>
            <p:cNvCxnSpPr/>
            <p:nvPr/>
          </p:nvCxnSpPr>
          <p:spPr>
            <a:xfrm>
              <a:off x="4045226" y="2156791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2BB150B-E714-4C78-B1CC-17B19F4FA50F}"/>
                </a:ext>
              </a:extLst>
            </p:cNvPr>
            <p:cNvCxnSpPr/>
            <p:nvPr/>
          </p:nvCxnSpPr>
          <p:spPr>
            <a:xfrm flipV="1">
              <a:off x="4045226" y="2156791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B4E1B5-968E-4CC4-97E6-70CA5505F661}"/>
                </a:ext>
              </a:extLst>
            </p:cNvPr>
            <p:cNvCxnSpPr/>
            <p:nvPr/>
          </p:nvCxnSpPr>
          <p:spPr>
            <a:xfrm flipV="1">
              <a:off x="6917635" y="2130286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5247C6-F7D0-47F8-ADF7-9C86F1A0BAA5}"/>
                </a:ext>
              </a:extLst>
            </p:cNvPr>
            <p:cNvCxnSpPr/>
            <p:nvPr/>
          </p:nvCxnSpPr>
          <p:spPr>
            <a:xfrm>
              <a:off x="4045226" y="3889512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AC6F27-9124-42B1-AE04-17D4DB0DA5E2}"/>
                </a:ext>
              </a:extLst>
            </p:cNvPr>
            <p:cNvCxnSpPr/>
            <p:nvPr/>
          </p:nvCxnSpPr>
          <p:spPr>
            <a:xfrm>
              <a:off x="4045226" y="5599044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71B8E4A-FE68-4D83-8EA1-ED1CD303CBEE}"/>
                </a:ext>
              </a:extLst>
            </p:cNvPr>
            <p:cNvCxnSpPr/>
            <p:nvPr/>
          </p:nvCxnSpPr>
          <p:spPr>
            <a:xfrm flipV="1">
              <a:off x="4045226" y="3826565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D65C53-1D21-47E7-B7A7-4881BCC06447}"/>
                </a:ext>
              </a:extLst>
            </p:cNvPr>
            <p:cNvCxnSpPr/>
            <p:nvPr/>
          </p:nvCxnSpPr>
          <p:spPr>
            <a:xfrm flipV="1">
              <a:off x="6917635" y="3839818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66A8CA-3DA3-49D2-8605-3C3BC1BBE9F6}"/>
                </a:ext>
              </a:extLst>
            </p:cNvPr>
            <p:cNvSpPr txBox="1"/>
            <p:nvPr/>
          </p:nvSpPr>
          <p:spPr>
            <a:xfrm>
              <a:off x="7126358" y="5345527"/>
              <a:ext cx="457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96A7BF-B496-4F11-ACC9-9369EEF0A672}"/>
                </a:ext>
              </a:extLst>
            </p:cNvPr>
            <p:cNvSpPr txBox="1"/>
            <p:nvPr/>
          </p:nvSpPr>
          <p:spPr>
            <a:xfrm>
              <a:off x="3432313" y="3694046"/>
              <a:ext cx="457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90812B-642A-45C7-A7CC-DB555D080DE9}"/>
                </a:ext>
              </a:extLst>
            </p:cNvPr>
            <p:cNvSpPr txBox="1"/>
            <p:nvPr/>
          </p:nvSpPr>
          <p:spPr>
            <a:xfrm>
              <a:off x="3425680" y="2087730"/>
              <a:ext cx="404192" cy="405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8E3DA5-46B0-49D9-9BB7-AA8B5F656757}"/>
                </a:ext>
              </a:extLst>
            </p:cNvPr>
            <p:cNvSpPr txBox="1"/>
            <p:nvPr/>
          </p:nvSpPr>
          <p:spPr>
            <a:xfrm>
              <a:off x="3551581" y="5453270"/>
              <a:ext cx="457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9576F4-A896-40BB-96EA-689492D5033B}"/>
                </a:ext>
              </a:extLst>
            </p:cNvPr>
            <p:cNvSpPr txBox="1"/>
            <p:nvPr/>
          </p:nvSpPr>
          <p:spPr>
            <a:xfrm>
              <a:off x="7147902" y="3689457"/>
              <a:ext cx="457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C32305-93C0-4C34-B6E6-F1B20C00D06D}"/>
                </a:ext>
              </a:extLst>
            </p:cNvPr>
            <p:cNvSpPr txBox="1"/>
            <p:nvPr/>
          </p:nvSpPr>
          <p:spPr>
            <a:xfrm>
              <a:off x="7147902" y="1956736"/>
              <a:ext cx="457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9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1006099" cy="4958499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biểu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đồ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Hasse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>
                    <a:latin typeface="Camau" pitchFamily="2" charset="0"/>
                    <a:cs typeface="Arial" panose="020B0604020202020204" pitchFamily="34" charset="0"/>
                  </a:rPr>
                  <a:t>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⊂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là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{} 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trực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},{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1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Trong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hình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1006099" cy="4958499"/>
              </a:xfrm>
              <a:blipFill>
                <a:blip r:embed="rId2"/>
                <a:stretch>
                  <a:fillRect l="-1330" t="-1474" r="-166" b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8D61D6-E2E0-4CE5-B985-F518ACD730C6}"/>
              </a:ext>
            </a:extLst>
          </p:cNvPr>
          <p:cNvGrpSpPr/>
          <p:nvPr/>
        </p:nvGrpSpPr>
        <p:grpSpPr>
          <a:xfrm>
            <a:off x="7000449" y="1859129"/>
            <a:ext cx="4943058" cy="3527114"/>
            <a:chOff x="6771852" y="2375961"/>
            <a:chExt cx="4943058" cy="35271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47ADC7A-26C4-4645-A61B-3DF3A962A92E}"/>
                </a:ext>
              </a:extLst>
            </p:cNvPr>
            <p:cNvCxnSpPr/>
            <p:nvPr/>
          </p:nvCxnSpPr>
          <p:spPr>
            <a:xfrm>
              <a:off x="8150082" y="2822710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2BB150B-E714-4C78-B1CC-17B19F4FA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5497" y="2842591"/>
              <a:ext cx="914407" cy="1123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B4E1B5-968E-4CC4-97E6-70CA5505F661}"/>
                </a:ext>
              </a:extLst>
            </p:cNvPr>
            <p:cNvCxnSpPr/>
            <p:nvPr/>
          </p:nvCxnSpPr>
          <p:spPr>
            <a:xfrm flipV="1">
              <a:off x="11042366" y="2816086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5247C6-F7D0-47F8-ADF7-9C86F1A0BAA5}"/>
                </a:ext>
              </a:extLst>
            </p:cNvPr>
            <p:cNvCxnSpPr/>
            <p:nvPr/>
          </p:nvCxnSpPr>
          <p:spPr>
            <a:xfrm>
              <a:off x="7265497" y="3939207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AC6F27-9124-42B1-AE04-17D4DB0DA5E2}"/>
                </a:ext>
              </a:extLst>
            </p:cNvPr>
            <p:cNvCxnSpPr/>
            <p:nvPr/>
          </p:nvCxnSpPr>
          <p:spPr>
            <a:xfrm>
              <a:off x="7265497" y="5648739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71B8E4A-FE68-4D83-8EA1-ED1CD303CBEE}"/>
                </a:ext>
              </a:extLst>
            </p:cNvPr>
            <p:cNvCxnSpPr/>
            <p:nvPr/>
          </p:nvCxnSpPr>
          <p:spPr>
            <a:xfrm flipV="1">
              <a:off x="7265497" y="3876260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D65C53-1D21-47E7-B7A7-4881BCC06447}"/>
                </a:ext>
              </a:extLst>
            </p:cNvPr>
            <p:cNvCxnSpPr/>
            <p:nvPr/>
          </p:nvCxnSpPr>
          <p:spPr>
            <a:xfrm flipV="1">
              <a:off x="10137906" y="3889513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66A8CA-3DA3-49D2-8605-3C3BC1BBE9F6}"/>
                </a:ext>
              </a:extLst>
            </p:cNvPr>
            <p:cNvSpPr txBox="1"/>
            <p:nvPr/>
          </p:nvSpPr>
          <p:spPr>
            <a:xfrm>
              <a:off x="10346628" y="5395222"/>
              <a:ext cx="5565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{a}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96A7BF-B496-4F11-ACC9-9369EEF0A672}"/>
                </a:ext>
              </a:extLst>
            </p:cNvPr>
            <p:cNvSpPr txBox="1"/>
            <p:nvPr/>
          </p:nvSpPr>
          <p:spPr>
            <a:xfrm>
              <a:off x="8143451" y="4091614"/>
              <a:ext cx="576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{b}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90812B-642A-45C7-A7CC-DB555D080DE9}"/>
                </a:ext>
              </a:extLst>
            </p:cNvPr>
            <p:cNvSpPr txBox="1"/>
            <p:nvPr/>
          </p:nvSpPr>
          <p:spPr>
            <a:xfrm>
              <a:off x="7759131" y="2375961"/>
              <a:ext cx="733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err="1"/>
                <a:t>b,c</a:t>
              </a:r>
              <a:r>
                <a:rPr lang="en-US" sz="2000" dirty="0"/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8E3DA5-46B0-49D9-9BB7-AA8B5F656757}"/>
                </a:ext>
              </a:extLst>
            </p:cNvPr>
            <p:cNvSpPr txBox="1"/>
            <p:nvPr/>
          </p:nvSpPr>
          <p:spPr>
            <a:xfrm>
              <a:off x="6771852" y="5502965"/>
              <a:ext cx="457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9576F4-A896-40BB-96EA-689492D5033B}"/>
                </a:ext>
              </a:extLst>
            </p:cNvPr>
            <p:cNvSpPr txBox="1"/>
            <p:nvPr/>
          </p:nvSpPr>
          <p:spPr>
            <a:xfrm>
              <a:off x="10368173" y="3739152"/>
              <a:ext cx="687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err="1"/>
                <a:t>a,c</a:t>
              </a:r>
              <a:r>
                <a:rPr lang="en-US" sz="2000" dirty="0"/>
                <a:t>}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C32305-93C0-4C34-B6E6-F1B20C00D06D}"/>
                </a:ext>
              </a:extLst>
            </p:cNvPr>
            <p:cNvSpPr txBox="1"/>
            <p:nvPr/>
          </p:nvSpPr>
          <p:spPr>
            <a:xfrm>
              <a:off x="10558657" y="2384113"/>
              <a:ext cx="950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err="1"/>
                <a:t>a,b</a:t>
              </a:r>
              <a:r>
                <a:rPr lang="en-US" sz="2000" dirty="0"/>
                <a:t> c}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305D9A4-95BF-4B6A-AFF1-AA00A8D9B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1275" y="2766394"/>
              <a:ext cx="914407" cy="1123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E505AD4-2499-400F-A0F5-E36B4E0C2502}"/>
                </a:ext>
              </a:extLst>
            </p:cNvPr>
            <p:cNvCxnSpPr/>
            <p:nvPr/>
          </p:nvCxnSpPr>
          <p:spPr>
            <a:xfrm>
              <a:off x="8163336" y="4485856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7562BE-1936-4BE8-AD46-6DE4BB432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8751" y="4436164"/>
              <a:ext cx="914407" cy="1123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A72EB0-CDE7-4432-A9E3-B449E4DA40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1210" y="4475924"/>
              <a:ext cx="914407" cy="1123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780DE9-B61E-4708-B99D-F7F301D4DC3E}"/>
                </a:ext>
              </a:extLst>
            </p:cNvPr>
            <p:cNvCxnSpPr/>
            <p:nvPr/>
          </p:nvCxnSpPr>
          <p:spPr>
            <a:xfrm flipV="1">
              <a:off x="8173277" y="2779645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9ED639-EA8C-4D4D-A02F-21C1F0BC2C2F}"/>
                </a:ext>
              </a:extLst>
            </p:cNvPr>
            <p:cNvSpPr txBox="1"/>
            <p:nvPr/>
          </p:nvSpPr>
          <p:spPr>
            <a:xfrm>
              <a:off x="6804983" y="3896141"/>
              <a:ext cx="576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{c}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F177A4-BA0F-4A50-AB51-4C0C7CC12E28}"/>
                </a:ext>
              </a:extLst>
            </p:cNvPr>
            <p:cNvSpPr txBox="1"/>
            <p:nvPr/>
          </p:nvSpPr>
          <p:spPr>
            <a:xfrm>
              <a:off x="11027466" y="4199667"/>
              <a:ext cx="687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err="1"/>
                <a:t>a,b</a:t>
              </a:r>
              <a:r>
                <a:rPr lang="en-US" sz="2000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0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4" y="1112363"/>
            <a:ext cx="11006099" cy="524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Hypercube-3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song song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8D61D6-E2E0-4CE5-B985-F518ACD730C6}"/>
              </a:ext>
            </a:extLst>
          </p:cNvPr>
          <p:cNvGrpSpPr/>
          <p:nvPr/>
        </p:nvGrpSpPr>
        <p:grpSpPr>
          <a:xfrm>
            <a:off x="3163960" y="1779103"/>
            <a:ext cx="5062319" cy="3408357"/>
            <a:chOff x="6652591" y="2375961"/>
            <a:chExt cx="5062319" cy="35271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47ADC7A-26C4-4645-A61B-3DF3A962A92E}"/>
                </a:ext>
              </a:extLst>
            </p:cNvPr>
            <p:cNvCxnSpPr/>
            <p:nvPr/>
          </p:nvCxnSpPr>
          <p:spPr>
            <a:xfrm>
              <a:off x="8150082" y="2822710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2BB150B-E714-4C78-B1CC-17B19F4FA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5497" y="2842591"/>
              <a:ext cx="914407" cy="1123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B4E1B5-968E-4CC4-97E6-70CA5505F661}"/>
                </a:ext>
              </a:extLst>
            </p:cNvPr>
            <p:cNvCxnSpPr/>
            <p:nvPr/>
          </p:nvCxnSpPr>
          <p:spPr>
            <a:xfrm flipV="1">
              <a:off x="11042366" y="2816086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75247C6-F7D0-47F8-ADF7-9C86F1A0BAA5}"/>
                </a:ext>
              </a:extLst>
            </p:cNvPr>
            <p:cNvCxnSpPr/>
            <p:nvPr/>
          </p:nvCxnSpPr>
          <p:spPr>
            <a:xfrm>
              <a:off x="7265497" y="3939207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AC6F27-9124-42B1-AE04-17D4DB0DA5E2}"/>
                </a:ext>
              </a:extLst>
            </p:cNvPr>
            <p:cNvCxnSpPr/>
            <p:nvPr/>
          </p:nvCxnSpPr>
          <p:spPr>
            <a:xfrm>
              <a:off x="7265497" y="5648739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71B8E4A-FE68-4D83-8EA1-ED1CD303CBEE}"/>
                </a:ext>
              </a:extLst>
            </p:cNvPr>
            <p:cNvCxnSpPr/>
            <p:nvPr/>
          </p:nvCxnSpPr>
          <p:spPr>
            <a:xfrm flipV="1">
              <a:off x="7265497" y="3876260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D65C53-1D21-47E7-B7A7-4881BCC06447}"/>
                </a:ext>
              </a:extLst>
            </p:cNvPr>
            <p:cNvCxnSpPr/>
            <p:nvPr/>
          </p:nvCxnSpPr>
          <p:spPr>
            <a:xfrm flipV="1">
              <a:off x="10137906" y="3889513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66A8CA-3DA3-49D2-8605-3C3BC1BBE9F6}"/>
                </a:ext>
              </a:extLst>
            </p:cNvPr>
            <p:cNvSpPr txBox="1"/>
            <p:nvPr/>
          </p:nvSpPr>
          <p:spPr>
            <a:xfrm>
              <a:off x="10346628" y="5395222"/>
              <a:ext cx="675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96A7BF-B496-4F11-ACC9-9369EEF0A672}"/>
                </a:ext>
              </a:extLst>
            </p:cNvPr>
            <p:cNvSpPr txBox="1"/>
            <p:nvPr/>
          </p:nvSpPr>
          <p:spPr>
            <a:xfrm>
              <a:off x="8143451" y="4091614"/>
              <a:ext cx="576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90812B-642A-45C7-A7CC-DB555D080DE9}"/>
                </a:ext>
              </a:extLst>
            </p:cNvPr>
            <p:cNvSpPr txBox="1"/>
            <p:nvPr/>
          </p:nvSpPr>
          <p:spPr>
            <a:xfrm>
              <a:off x="7759131" y="2375961"/>
              <a:ext cx="733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8E3DA5-46B0-49D9-9BB7-AA8B5F656757}"/>
                </a:ext>
              </a:extLst>
            </p:cNvPr>
            <p:cNvSpPr txBox="1"/>
            <p:nvPr/>
          </p:nvSpPr>
          <p:spPr>
            <a:xfrm>
              <a:off x="6652591" y="5502965"/>
              <a:ext cx="576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9576F4-A896-40BB-96EA-689492D5033B}"/>
                </a:ext>
              </a:extLst>
            </p:cNvPr>
            <p:cNvSpPr txBox="1"/>
            <p:nvPr/>
          </p:nvSpPr>
          <p:spPr>
            <a:xfrm>
              <a:off x="10199210" y="3739152"/>
              <a:ext cx="687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101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C32305-93C0-4C34-B6E6-F1B20C00D06D}"/>
                </a:ext>
              </a:extLst>
            </p:cNvPr>
            <p:cNvSpPr txBox="1"/>
            <p:nvPr/>
          </p:nvSpPr>
          <p:spPr>
            <a:xfrm>
              <a:off x="10558657" y="2384113"/>
              <a:ext cx="950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111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305D9A4-95BF-4B6A-AFF1-AA00A8D9B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1275" y="2766394"/>
              <a:ext cx="914407" cy="1123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E505AD4-2499-400F-A0F5-E36B4E0C2502}"/>
                </a:ext>
              </a:extLst>
            </p:cNvPr>
            <p:cNvCxnSpPr/>
            <p:nvPr/>
          </p:nvCxnSpPr>
          <p:spPr>
            <a:xfrm>
              <a:off x="8163336" y="4485856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7562BE-1936-4BE8-AD46-6DE4BB432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8751" y="4436164"/>
              <a:ext cx="914407" cy="1123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A72EB0-CDE7-4432-A9E3-B449E4DA40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1210" y="4475924"/>
              <a:ext cx="914407" cy="1123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780DE9-B61E-4708-B99D-F7F301D4DC3E}"/>
                </a:ext>
              </a:extLst>
            </p:cNvPr>
            <p:cNvCxnSpPr/>
            <p:nvPr/>
          </p:nvCxnSpPr>
          <p:spPr>
            <a:xfrm flipV="1">
              <a:off x="8173277" y="2779645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9ED639-EA8C-4D4D-A02F-21C1F0BC2C2F}"/>
                </a:ext>
              </a:extLst>
            </p:cNvPr>
            <p:cNvSpPr txBox="1"/>
            <p:nvPr/>
          </p:nvSpPr>
          <p:spPr>
            <a:xfrm>
              <a:off x="6725471" y="3896141"/>
              <a:ext cx="576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F177A4-BA0F-4A50-AB51-4C0C7CC12E28}"/>
                </a:ext>
              </a:extLst>
            </p:cNvPr>
            <p:cNvSpPr txBox="1"/>
            <p:nvPr/>
          </p:nvSpPr>
          <p:spPr>
            <a:xfrm>
              <a:off x="11027466" y="4199667"/>
              <a:ext cx="687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6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1006099" cy="524868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Định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toàn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đều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so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sánh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⥽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⥽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bán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endParaRPr lang="en-US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Ví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dụ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“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”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toàn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phần</a:t>
                </a:r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chuỗi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với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hệ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điển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toàn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  </a:t>
                </a:r>
                <a:endParaRPr lang="en-US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1006099" cy="5248680"/>
              </a:xfrm>
              <a:blipFill>
                <a:blip r:embed="rId2"/>
                <a:stretch>
                  <a:fillRect l="-1330" t="-1394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toàn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6E9BC5F3-20C3-46D3-932D-BAE27B3FCC69}" type="slidenum">
              <a:rPr lang="en-US" smtClean="0"/>
              <a:pPr algn="just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1006099" cy="524868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Định </a:t>
                </a:r>
                <a:r>
                  <a:rPr lang="en-US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hữu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hạn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sắp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⥽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Một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đại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sự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⥽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𝑚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Một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tiểu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trội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sự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tử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nào</a:t>
                </a:r>
                <a:r>
                  <a:rPr lang="en-US" i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⥽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1006099" cy="5248680"/>
              </a:xfrm>
              <a:blipFill>
                <a:blip r:embed="rId2"/>
                <a:stretch>
                  <a:fillRect l="-1440" t="-697" r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tiểu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6E9BC5F3-20C3-46D3-932D-BAE27B3FCC69}" type="slidenum">
              <a:rPr lang="en-US" smtClean="0"/>
              <a:pPr algn="just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4" y="1112363"/>
            <a:ext cx="11006099" cy="5248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tiểu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6E9BC5F3-20C3-46D3-932D-BAE27B3FCC69}" type="slidenum">
              <a:rPr lang="en-US" smtClean="0"/>
              <a:pPr algn="just"/>
              <a:t>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A9375D-4057-45B6-BE3D-7232236FFC88}"/>
              </a:ext>
            </a:extLst>
          </p:cNvPr>
          <p:cNvGrpSpPr/>
          <p:nvPr/>
        </p:nvGrpSpPr>
        <p:grpSpPr>
          <a:xfrm>
            <a:off x="6205317" y="2032742"/>
            <a:ext cx="5859822" cy="3934280"/>
            <a:chOff x="6771851" y="2375961"/>
            <a:chExt cx="5859822" cy="393428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1E8FC2E-4AB3-4ECF-A208-E72DD8D39892}"/>
                </a:ext>
              </a:extLst>
            </p:cNvPr>
            <p:cNvCxnSpPr/>
            <p:nvPr/>
          </p:nvCxnSpPr>
          <p:spPr>
            <a:xfrm>
              <a:off x="8150082" y="2822710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1446477-E048-4E19-B852-FE6236783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5497" y="2842591"/>
              <a:ext cx="914407" cy="1123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96C167-F4AC-4341-94A5-29E2F4B3E06C}"/>
                </a:ext>
              </a:extLst>
            </p:cNvPr>
            <p:cNvCxnSpPr/>
            <p:nvPr/>
          </p:nvCxnSpPr>
          <p:spPr>
            <a:xfrm flipV="1">
              <a:off x="11042366" y="2816086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B5398DC-E301-4046-81FC-EC49A9D97102}"/>
                </a:ext>
              </a:extLst>
            </p:cNvPr>
            <p:cNvCxnSpPr/>
            <p:nvPr/>
          </p:nvCxnSpPr>
          <p:spPr>
            <a:xfrm>
              <a:off x="7265497" y="3939207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C22AB2-7D62-4EE9-A331-3C4A1CB1595D}"/>
                </a:ext>
              </a:extLst>
            </p:cNvPr>
            <p:cNvCxnSpPr/>
            <p:nvPr/>
          </p:nvCxnSpPr>
          <p:spPr>
            <a:xfrm>
              <a:off x="7265497" y="5648739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5D2652-04BA-49F6-8D1B-A21DC3DF72A9}"/>
                </a:ext>
              </a:extLst>
            </p:cNvPr>
            <p:cNvCxnSpPr/>
            <p:nvPr/>
          </p:nvCxnSpPr>
          <p:spPr>
            <a:xfrm flipV="1">
              <a:off x="7265497" y="3876260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53E357E-0D18-4C5F-8722-3166F5704D87}"/>
                </a:ext>
              </a:extLst>
            </p:cNvPr>
            <p:cNvCxnSpPr/>
            <p:nvPr/>
          </p:nvCxnSpPr>
          <p:spPr>
            <a:xfrm flipV="1">
              <a:off x="10137906" y="3889513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B9B8D2-4306-49EF-A864-7D8F773DB90E}"/>
                </a:ext>
              </a:extLst>
            </p:cNvPr>
            <p:cNvSpPr txBox="1"/>
            <p:nvPr/>
          </p:nvSpPr>
          <p:spPr>
            <a:xfrm>
              <a:off x="10346628" y="5395222"/>
              <a:ext cx="5565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{a}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9B01CD-CCDC-4BC1-8EAC-CCEE3365FEEF}"/>
                </a:ext>
              </a:extLst>
            </p:cNvPr>
            <p:cNvSpPr txBox="1"/>
            <p:nvPr/>
          </p:nvSpPr>
          <p:spPr>
            <a:xfrm>
              <a:off x="8143451" y="4091614"/>
              <a:ext cx="576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{b}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0CC050-7D97-4BF4-8C1C-4418C33501EC}"/>
                </a:ext>
              </a:extLst>
            </p:cNvPr>
            <p:cNvSpPr txBox="1"/>
            <p:nvPr/>
          </p:nvSpPr>
          <p:spPr>
            <a:xfrm>
              <a:off x="7759131" y="2375961"/>
              <a:ext cx="733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err="1"/>
                <a:t>b,c</a:t>
              </a:r>
              <a:r>
                <a:rPr lang="en-US" sz="2000" dirty="0"/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BFF1F1-A2FE-4E5F-8EC1-0B23D509E6E9}"/>
                </a:ext>
              </a:extLst>
            </p:cNvPr>
            <p:cNvSpPr txBox="1"/>
            <p:nvPr/>
          </p:nvSpPr>
          <p:spPr>
            <a:xfrm>
              <a:off x="6771851" y="5602355"/>
              <a:ext cx="22362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{}</a:t>
              </a:r>
              <a:r>
                <a:rPr lang="en-US" sz="2000" dirty="0"/>
                <a:t> </a:t>
              </a:r>
              <a:r>
                <a:rPr lang="en-US" sz="2000" dirty="0" err="1"/>
                <a:t>là</a:t>
              </a:r>
              <a:r>
                <a:rPr lang="en-US" sz="2000" dirty="0"/>
                <a:t> </a:t>
              </a:r>
              <a:r>
                <a:rPr lang="en-US" sz="2000" dirty="0" err="1"/>
                <a:t>phần</a:t>
              </a:r>
              <a:r>
                <a:rPr lang="en-US" sz="2000" dirty="0"/>
                <a:t> </a:t>
              </a:r>
              <a:r>
                <a:rPr lang="en-US" sz="2000" dirty="0" err="1"/>
                <a:t>tử</a:t>
              </a:r>
              <a:r>
                <a:rPr lang="en-US" sz="2000" dirty="0"/>
                <a:t> </a:t>
              </a:r>
              <a:r>
                <a:rPr lang="en-US" sz="2000" dirty="0" err="1"/>
                <a:t>tối</a:t>
              </a:r>
              <a:r>
                <a:rPr lang="en-US" sz="2000" dirty="0"/>
                <a:t> </a:t>
              </a:r>
              <a:r>
                <a:rPr lang="en-US" sz="2000" dirty="0" err="1"/>
                <a:t>tiểu</a:t>
              </a:r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227FCD-8592-44FF-A639-72C3183B865E}"/>
                </a:ext>
              </a:extLst>
            </p:cNvPr>
            <p:cNvSpPr txBox="1"/>
            <p:nvPr/>
          </p:nvSpPr>
          <p:spPr>
            <a:xfrm>
              <a:off x="10368173" y="3739152"/>
              <a:ext cx="687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err="1"/>
                <a:t>a,c</a:t>
              </a:r>
              <a:r>
                <a:rPr lang="en-US" sz="2000" dirty="0"/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421F4A-76F6-4AA2-81E7-6C75C1056BAD}"/>
                </a:ext>
              </a:extLst>
            </p:cNvPr>
            <p:cNvSpPr txBox="1"/>
            <p:nvPr/>
          </p:nvSpPr>
          <p:spPr>
            <a:xfrm>
              <a:off x="10558657" y="2384113"/>
              <a:ext cx="20730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{</a:t>
              </a:r>
              <a:r>
                <a:rPr lang="en-US" sz="2000" dirty="0" err="1">
                  <a:solidFill>
                    <a:srgbClr val="FF0000"/>
                  </a:solidFill>
                </a:rPr>
                <a:t>a,b</a:t>
              </a:r>
              <a:r>
                <a:rPr lang="en-US" sz="2000" dirty="0">
                  <a:solidFill>
                    <a:srgbClr val="FF0000"/>
                  </a:solidFill>
                </a:rPr>
                <a:t> c}</a:t>
              </a:r>
              <a:r>
                <a:rPr lang="en-US" sz="2000" dirty="0"/>
                <a:t> </a:t>
              </a:r>
              <a:r>
                <a:rPr lang="en-US" sz="2000" dirty="0" err="1"/>
                <a:t>là</a:t>
              </a:r>
              <a:r>
                <a:rPr lang="en-US" sz="2000" dirty="0"/>
                <a:t> </a:t>
              </a:r>
              <a:r>
                <a:rPr lang="en-US" sz="2000" dirty="0" err="1"/>
                <a:t>phần</a:t>
              </a:r>
              <a:r>
                <a:rPr lang="en-US" sz="2000" dirty="0"/>
                <a:t> </a:t>
              </a:r>
              <a:r>
                <a:rPr lang="en-US" sz="2000" dirty="0" err="1"/>
                <a:t>tử</a:t>
              </a:r>
              <a:r>
                <a:rPr lang="en-US" sz="2000" dirty="0"/>
                <a:t> </a:t>
              </a:r>
              <a:r>
                <a:rPr lang="en-US" sz="2000" dirty="0" err="1"/>
                <a:t>tối</a:t>
              </a:r>
              <a:r>
                <a:rPr lang="en-US" sz="2000" dirty="0"/>
                <a:t> </a:t>
              </a:r>
              <a:r>
                <a:rPr lang="en-US" sz="2000" dirty="0" err="1"/>
                <a:t>đại</a:t>
              </a:r>
              <a:endParaRPr lang="en-US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F61CFA-023F-4F33-8104-E9B809618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1275" y="2766394"/>
              <a:ext cx="914407" cy="1123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69782D-4154-4EF0-8E03-7F1EF070A071}"/>
                </a:ext>
              </a:extLst>
            </p:cNvPr>
            <p:cNvCxnSpPr/>
            <p:nvPr/>
          </p:nvCxnSpPr>
          <p:spPr>
            <a:xfrm>
              <a:off x="8163336" y="4485856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E0EAAB-236A-444F-960A-B2D87DE95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8751" y="4436164"/>
              <a:ext cx="914407" cy="1123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5050CC-326C-41D0-9EFB-225F2136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1210" y="4475924"/>
              <a:ext cx="914407" cy="11231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4A6EDFE-6A78-4EF1-B131-2861D81DE1CD}"/>
                </a:ext>
              </a:extLst>
            </p:cNvPr>
            <p:cNvCxnSpPr/>
            <p:nvPr/>
          </p:nvCxnSpPr>
          <p:spPr>
            <a:xfrm flipV="1">
              <a:off x="8173277" y="2779645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EC8266-C78F-4319-B5E6-0542E3CEAE9A}"/>
                </a:ext>
              </a:extLst>
            </p:cNvPr>
            <p:cNvSpPr txBox="1"/>
            <p:nvPr/>
          </p:nvSpPr>
          <p:spPr>
            <a:xfrm>
              <a:off x="6804983" y="3896141"/>
              <a:ext cx="576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{c}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9713B9-AB23-433A-BB58-C46572C4760E}"/>
                </a:ext>
              </a:extLst>
            </p:cNvPr>
            <p:cNvSpPr txBox="1"/>
            <p:nvPr/>
          </p:nvSpPr>
          <p:spPr>
            <a:xfrm>
              <a:off x="11027466" y="4199667"/>
              <a:ext cx="687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</a:t>
              </a:r>
              <a:r>
                <a:rPr lang="en-US" sz="2000" dirty="0" err="1"/>
                <a:t>a,b</a:t>
              </a:r>
              <a:r>
                <a:rPr lang="en-US" sz="2000" dirty="0"/>
                <a:t>}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A910128-239D-4CB2-8827-7876E0199A07}"/>
              </a:ext>
            </a:extLst>
          </p:cNvPr>
          <p:cNvSpPr/>
          <p:nvPr/>
        </p:nvSpPr>
        <p:spPr>
          <a:xfrm>
            <a:off x="3882037" y="2040894"/>
            <a:ext cx="435648" cy="287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BF4E13-29CA-47CC-AF86-50D14205BDFB}"/>
              </a:ext>
            </a:extLst>
          </p:cNvPr>
          <p:cNvSpPr/>
          <p:nvPr/>
        </p:nvSpPr>
        <p:spPr>
          <a:xfrm>
            <a:off x="315543" y="5559856"/>
            <a:ext cx="255095" cy="307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A64CF1-0BF6-4882-B8DD-41A5BEAF43A0}"/>
              </a:ext>
            </a:extLst>
          </p:cNvPr>
          <p:cNvGrpSpPr/>
          <p:nvPr/>
        </p:nvGrpSpPr>
        <p:grpSpPr>
          <a:xfrm>
            <a:off x="159815" y="1971010"/>
            <a:ext cx="5631368" cy="4323688"/>
            <a:chOff x="3425680" y="1956736"/>
            <a:chExt cx="5631368" cy="432368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86DBD1-1E2A-482F-8F3E-8A68940649C4}"/>
                </a:ext>
              </a:extLst>
            </p:cNvPr>
            <p:cNvCxnSpPr/>
            <p:nvPr/>
          </p:nvCxnSpPr>
          <p:spPr>
            <a:xfrm>
              <a:off x="4045226" y="2156791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C23D51A-2B3F-482A-AAE1-25D540D500C6}"/>
                </a:ext>
              </a:extLst>
            </p:cNvPr>
            <p:cNvCxnSpPr/>
            <p:nvPr/>
          </p:nvCxnSpPr>
          <p:spPr>
            <a:xfrm flipV="1">
              <a:off x="4045226" y="2156791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D446E-F57F-450B-95C5-3A98FC87BF8E}"/>
                </a:ext>
              </a:extLst>
            </p:cNvPr>
            <p:cNvCxnSpPr/>
            <p:nvPr/>
          </p:nvCxnSpPr>
          <p:spPr>
            <a:xfrm flipV="1">
              <a:off x="6917635" y="2130286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DCAFF9F-AA80-4DCD-A4B6-AC59E9BC5844}"/>
                </a:ext>
              </a:extLst>
            </p:cNvPr>
            <p:cNvCxnSpPr/>
            <p:nvPr/>
          </p:nvCxnSpPr>
          <p:spPr>
            <a:xfrm>
              <a:off x="4045226" y="3889512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232479-ABB9-4C1A-B336-A0101375B3E8}"/>
                </a:ext>
              </a:extLst>
            </p:cNvPr>
            <p:cNvCxnSpPr/>
            <p:nvPr/>
          </p:nvCxnSpPr>
          <p:spPr>
            <a:xfrm>
              <a:off x="4045226" y="5599044"/>
              <a:ext cx="2872409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C702018-62A2-4F8E-A5A7-1E3D0DF4F6D3}"/>
                </a:ext>
              </a:extLst>
            </p:cNvPr>
            <p:cNvCxnSpPr/>
            <p:nvPr/>
          </p:nvCxnSpPr>
          <p:spPr>
            <a:xfrm flipV="1">
              <a:off x="4045226" y="3826565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5DDA9-0157-48C0-81B2-4E4BCC8A020B}"/>
                </a:ext>
              </a:extLst>
            </p:cNvPr>
            <p:cNvCxnSpPr/>
            <p:nvPr/>
          </p:nvCxnSpPr>
          <p:spPr>
            <a:xfrm flipV="1">
              <a:off x="6917635" y="3839818"/>
              <a:ext cx="0" cy="17592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D8093A-DB82-465E-B719-FC94F21A0E57}"/>
                </a:ext>
              </a:extLst>
            </p:cNvPr>
            <p:cNvSpPr txBox="1"/>
            <p:nvPr/>
          </p:nvSpPr>
          <p:spPr>
            <a:xfrm>
              <a:off x="7126358" y="5345527"/>
              <a:ext cx="457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A87F5E-588A-4906-9CB1-5B09AD564803}"/>
                </a:ext>
              </a:extLst>
            </p:cNvPr>
            <p:cNvSpPr txBox="1"/>
            <p:nvPr/>
          </p:nvSpPr>
          <p:spPr>
            <a:xfrm>
              <a:off x="3432313" y="3694046"/>
              <a:ext cx="457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CE4292-8BBD-4A55-BE59-A475D0258A40}"/>
                </a:ext>
              </a:extLst>
            </p:cNvPr>
            <p:cNvSpPr txBox="1"/>
            <p:nvPr/>
          </p:nvSpPr>
          <p:spPr>
            <a:xfrm>
              <a:off x="3425680" y="2087730"/>
              <a:ext cx="404192" cy="405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3DD318-D173-4B7E-89B2-7B05663A038F}"/>
                </a:ext>
              </a:extLst>
            </p:cNvPr>
            <p:cNvSpPr txBox="1"/>
            <p:nvPr/>
          </p:nvSpPr>
          <p:spPr>
            <a:xfrm>
              <a:off x="3551580" y="5572538"/>
              <a:ext cx="19108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1 </a:t>
              </a:r>
              <a:r>
                <a:rPr lang="en-US" sz="2000" dirty="0" err="1"/>
                <a:t>là</a:t>
              </a:r>
              <a:r>
                <a:rPr lang="en-US" sz="2000" dirty="0"/>
                <a:t> </a:t>
              </a:r>
              <a:r>
                <a:rPr lang="en-US" sz="2000" dirty="0" err="1"/>
                <a:t>phần</a:t>
              </a:r>
              <a:r>
                <a:rPr lang="en-US" sz="2000" dirty="0"/>
                <a:t> </a:t>
              </a:r>
              <a:r>
                <a:rPr lang="en-US" sz="2000" dirty="0" err="1"/>
                <a:t>tử</a:t>
              </a:r>
              <a:r>
                <a:rPr lang="en-US" sz="2000" dirty="0"/>
                <a:t> </a:t>
              </a:r>
              <a:r>
                <a:rPr lang="en-US" sz="2000" dirty="0" err="1"/>
                <a:t>tối</a:t>
              </a:r>
              <a:r>
                <a:rPr lang="en-US" sz="2000" dirty="0"/>
                <a:t> </a:t>
              </a:r>
              <a:r>
                <a:rPr lang="en-US" sz="2000" dirty="0" err="1"/>
                <a:t>tiểu</a:t>
              </a:r>
              <a:endParaRPr lang="en-US" sz="2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666806-8045-4CB3-9290-9FC576DA8873}"/>
                </a:ext>
              </a:extLst>
            </p:cNvPr>
            <p:cNvSpPr txBox="1"/>
            <p:nvPr/>
          </p:nvSpPr>
          <p:spPr>
            <a:xfrm>
              <a:off x="7147902" y="3689457"/>
              <a:ext cx="457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6527DD-581B-49E6-B761-6317878F9F9D}"/>
                </a:ext>
              </a:extLst>
            </p:cNvPr>
            <p:cNvSpPr txBox="1"/>
            <p:nvPr/>
          </p:nvSpPr>
          <p:spPr>
            <a:xfrm>
              <a:off x="7147901" y="1956736"/>
              <a:ext cx="19091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12 </a:t>
              </a:r>
              <a:r>
                <a:rPr lang="en-US" sz="2000" dirty="0"/>
                <a:t> </a:t>
              </a:r>
              <a:r>
                <a:rPr lang="en-US" sz="2000" dirty="0" err="1"/>
                <a:t>là</a:t>
              </a:r>
              <a:r>
                <a:rPr lang="en-US" sz="2000" dirty="0"/>
                <a:t> </a:t>
              </a:r>
              <a:r>
                <a:rPr lang="en-US" sz="2000" dirty="0" err="1"/>
                <a:t>phần</a:t>
              </a:r>
              <a:r>
                <a:rPr lang="en-US" sz="2000" dirty="0"/>
                <a:t> </a:t>
              </a:r>
              <a:r>
                <a:rPr lang="en-US" sz="2000" dirty="0" err="1"/>
                <a:t>tử</a:t>
              </a:r>
              <a:r>
                <a:rPr lang="en-US" sz="2000" dirty="0"/>
                <a:t> </a:t>
              </a:r>
              <a:r>
                <a:rPr lang="en-US" sz="2000" dirty="0" err="1"/>
                <a:t>tối</a:t>
              </a:r>
              <a:r>
                <a:rPr lang="en-US" sz="2000" dirty="0"/>
                <a:t> </a:t>
              </a:r>
              <a:r>
                <a:rPr lang="en-US" sz="2000" dirty="0" err="1"/>
                <a:t>đại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01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2744" y="1112363"/>
            <a:ext cx="11006099" cy="5248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pPr algn="just"/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tiểu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8F-9E10-4DE7-BAFA-E2FB8786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6E9BC5F3-20C3-46D3-932D-BAE27B3FCC69}" type="slidenum">
              <a:rPr lang="en-US" smtClean="0"/>
              <a:pPr algn="just"/>
              <a:t>19</a:t>
            </a:fld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3C2056-A091-4622-88F5-D04B7637B6D9}"/>
              </a:ext>
            </a:extLst>
          </p:cNvPr>
          <p:cNvCxnSpPr/>
          <p:nvPr/>
        </p:nvCxnSpPr>
        <p:spPr>
          <a:xfrm flipV="1">
            <a:off x="2623930" y="3528391"/>
            <a:ext cx="1341783" cy="467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12F29F-85A0-4563-ABF3-8DDE1F39B245}"/>
              </a:ext>
            </a:extLst>
          </p:cNvPr>
          <p:cNvCxnSpPr/>
          <p:nvPr/>
        </p:nvCxnSpPr>
        <p:spPr>
          <a:xfrm flipV="1">
            <a:off x="3965713" y="3061252"/>
            <a:ext cx="1341783" cy="467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D496EC-765A-4BA8-9F4E-8CA8EA8F7C72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297557" y="3031792"/>
            <a:ext cx="1500013" cy="294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30F208-4D25-4C64-BF33-CDACBCAE7666}"/>
              </a:ext>
            </a:extLst>
          </p:cNvPr>
          <p:cNvCxnSpPr/>
          <p:nvPr/>
        </p:nvCxnSpPr>
        <p:spPr>
          <a:xfrm flipV="1">
            <a:off x="2985052" y="4450618"/>
            <a:ext cx="1341783" cy="467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D525BF-C3B5-411B-99FE-F89F8113E0FD}"/>
              </a:ext>
            </a:extLst>
          </p:cNvPr>
          <p:cNvCxnSpPr/>
          <p:nvPr/>
        </p:nvCxnSpPr>
        <p:spPr>
          <a:xfrm flipV="1">
            <a:off x="4210878" y="4016464"/>
            <a:ext cx="1341783" cy="4671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C3C785-7C12-422A-8925-1B2D969DDA96}"/>
              </a:ext>
            </a:extLst>
          </p:cNvPr>
          <p:cNvCxnSpPr>
            <a:cxnSpLocks/>
            <a:stCxn id="52" idx="7"/>
          </p:cNvCxnSpPr>
          <p:nvPr/>
        </p:nvCxnSpPr>
        <p:spPr>
          <a:xfrm flipV="1">
            <a:off x="5599834" y="3089762"/>
            <a:ext cx="1258160" cy="8961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F273097-602A-42F9-A4A9-AD41B5F69628}"/>
              </a:ext>
            </a:extLst>
          </p:cNvPr>
          <p:cNvSpPr/>
          <p:nvPr/>
        </p:nvSpPr>
        <p:spPr>
          <a:xfrm>
            <a:off x="5449958" y="3961942"/>
            <a:ext cx="175591" cy="1639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8F69A4B-089D-48BE-B746-3D6C27AFBA2E}"/>
              </a:ext>
            </a:extLst>
          </p:cNvPr>
          <p:cNvSpPr/>
          <p:nvPr/>
        </p:nvSpPr>
        <p:spPr>
          <a:xfrm>
            <a:off x="4896679" y="5138072"/>
            <a:ext cx="175591" cy="1639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C5A93FD-1C75-46F5-8621-287B993CC6E5}"/>
              </a:ext>
            </a:extLst>
          </p:cNvPr>
          <p:cNvSpPr/>
          <p:nvPr/>
        </p:nvSpPr>
        <p:spPr>
          <a:xfrm>
            <a:off x="4174432" y="4376068"/>
            <a:ext cx="175591" cy="1639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5B73834-8846-4093-8CA9-6B4EDED49762}"/>
              </a:ext>
            </a:extLst>
          </p:cNvPr>
          <p:cNvSpPr/>
          <p:nvPr/>
        </p:nvSpPr>
        <p:spPr>
          <a:xfrm>
            <a:off x="2875720" y="4826638"/>
            <a:ext cx="175591" cy="1639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57ABC5C-0614-45D9-B89F-5F5D2CD6CC24}"/>
              </a:ext>
            </a:extLst>
          </p:cNvPr>
          <p:cNvSpPr/>
          <p:nvPr/>
        </p:nvSpPr>
        <p:spPr>
          <a:xfrm>
            <a:off x="2478154" y="3922179"/>
            <a:ext cx="175591" cy="1639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7E6E97-DA30-4F6D-90B2-84C838F53BC6}"/>
              </a:ext>
            </a:extLst>
          </p:cNvPr>
          <p:cNvSpPr/>
          <p:nvPr/>
        </p:nvSpPr>
        <p:spPr>
          <a:xfrm>
            <a:off x="3869632" y="3445104"/>
            <a:ext cx="175591" cy="1639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E86DF73-8C46-47E5-B4C3-6EF1766DB54F}"/>
              </a:ext>
            </a:extLst>
          </p:cNvPr>
          <p:cNvSpPr/>
          <p:nvPr/>
        </p:nvSpPr>
        <p:spPr>
          <a:xfrm>
            <a:off x="5181600" y="2987899"/>
            <a:ext cx="175591" cy="1639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0553FA6-6B15-4A20-970F-B153F67F09A7}"/>
              </a:ext>
            </a:extLst>
          </p:cNvPr>
          <p:cNvSpPr/>
          <p:nvPr/>
        </p:nvSpPr>
        <p:spPr>
          <a:xfrm>
            <a:off x="6771855" y="3007780"/>
            <a:ext cx="175591" cy="1639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D7D424-3289-478E-AEC5-91B69AFBE847}"/>
              </a:ext>
            </a:extLst>
          </p:cNvPr>
          <p:cNvSpPr txBox="1"/>
          <p:nvPr/>
        </p:nvSpPr>
        <p:spPr>
          <a:xfrm>
            <a:off x="2057399" y="4014997"/>
            <a:ext cx="157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tiểu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19CAAF-2AC7-4F6F-A9F6-17DA08B7158E}"/>
              </a:ext>
            </a:extLst>
          </p:cNvPr>
          <p:cNvSpPr txBox="1"/>
          <p:nvPr/>
        </p:nvSpPr>
        <p:spPr>
          <a:xfrm>
            <a:off x="3630703" y="3025554"/>
            <a:ext cx="52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a2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5D729E-BDD3-407D-A836-238EFE062669}"/>
              </a:ext>
            </a:extLst>
          </p:cNvPr>
          <p:cNvSpPr txBox="1"/>
          <p:nvPr/>
        </p:nvSpPr>
        <p:spPr>
          <a:xfrm>
            <a:off x="4987785" y="2557354"/>
            <a:ext cx="52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a3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4CA3FB-FA76-411C-A9F4-0959618DD73C}"/>
              </a:ext>
            </a:extLst>
          </p:cNvPr>
          <p:cNvSpPr txBox="1"/>
          <p:nvPr/>
        </p:nvSpPr>
        <p:spPr>
          <a:xfrm>
            <a:off x="7021601" y="2772975"/>
            <a:ext cx="159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a5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đại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ECDDB0-315A-44A0-B2F4-5D89E0DAE98C}"/>
              </a:ext>
            </a:extLst>
          </p:cNvPr>
          <p:cNvSpPr txBox="1"/>
          <p:nvPr/>
        </p:nvSpPr>
        <p:spPr>
          <a:xfrm>
            <a:off x="2239616" y="5012224"/>
            <a:ext cx="171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a6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tiểu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3F048C-19CF-4EF1-A691-D4AB4C9EDCD0}"/>
              </a:ext>
            </a:extLst>
          </p:cNvPr>
          <p:cNvSpPr txBox="1"/>
          <p:nvPr/>
        </p:nvSpPr>
        <p:spPr>
          <a:xfrm>
            <a:off x="4220814" y="4528190"/>
            <a:ext cx="52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a7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EC2E926-7413-4EDB-BB7E-D00377F1697E}"/>
              </a:ext>
            </a:extLst>
          </p:cNvPr>
          <p:cNvSpPr txBox="1"/>
          <p:nvPr/>
        </p:nvSpPr>
        <p:spPr>
          <a:xfrm>
            <a:off x="5708769" y="4125904"/>
            <a:ext cx="52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a8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0B1370-E764-4BD6-BDC1-193DA497CE83}"/>
              </a:ext>
            </a:extLst>
          </p:cNvPr>
          <p:cNvSpPr txBox="1"/>
          <p:nvPr/>
        </p:nvSpPr>
        <p:spPr>
          <a:xfrm>
            <a:off x="5032516" y="5172772"/>
            <a:ext cx="338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a9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vừa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vừa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tiểu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8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95865-0C7E-472F-9386-2F62C167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0A3ED-EE6D-4E92-96E9-EA736FEF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95865-0C7E-472F-9386-2F62C167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2AA5E-646B-47CD-8BB0-3035F5D15D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AB1D0-8E3E-4F22-A923-70DFBE04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- Quan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tự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75AEC-2552-4703-A6DF-3A5F19B6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Một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>
                    <a:latin typeface="Camau" pitchFamily="2" charset="0"/>
                    <a:cs typeface="Arial" panose="020B0604020202020204" pitchFamily="34" charset="0"/>
                  </a:rPr>
                  <a:t>R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sz="3200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3200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sz="3200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>
                    <a:latin typeface="Camau" pitchFamily="2" charset="0"/>
                    <a:cs typeface="Arial" panose="020B0604020202020204" pitchFamily="34" charset="0"/>
                  </a:rPr>
                  <a:t>R 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sz="3200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bắc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err="1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Khi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ấy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nói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rằng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sắp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hay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thường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bởi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⥽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tập hợp có thứ tự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thì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⥽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3" t="-737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C637-41CA-498B-9002-F8FC54F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0618836" cy="525862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Cho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latin typeface="Camau" pitchFamily="2" charset="0"/>
                    <a:cs typeface="Arial" panose="020B0604020202020204" pitchFamily="34" charset="0"/>
                  </a:rPr>
                  <a:t>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tất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cả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con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xét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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A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endPara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dirty="0">
                          <a:latin typeface="Camau" pitchFamily="2" charset="0"/>
                          <a:cs typeface="Arial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⊂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</a:t>
                </a:r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endPara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dirty="0">
                          <a:latin typeface="Camau" pitchFamily="2" charset="0"/>
                          <a:cs typeface="Arial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m:rPr>
                          <m:nor/>
                        </m:rPr>
                        <a:rPr lang="en-US" i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⊂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B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m:rPr>
                          <m:nor/>
                        </m:rPr>
                        <a:rPr lang="en-US" i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B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⊂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0618836" cy="5258620"/>
              </a:xfrm>
              <a:blipFill>
                <a:blip r:embed="rId2"/>
                <a:stretch>
                  <a:fillRect l="-1321" t="-695" r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C637-41CA-498B-9002-F8FC54F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8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0618836" cy="525862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Bắc </a:t>
                </a:r>
                <a:r>
                  <a:rPr lang="en-US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endPara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dirty="0">
                          <a:latin typeface="Camau" pitchFamily="2" charset="0"/>
                          <a:cs typeface="Arial" panose="020B060402020202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,(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m:rPr>
                          <m:nor/>
                        </m:rPr>
                        <a:rPr lang="en-US" i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A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⊂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B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m:rPr>
                          <m:nor/>
                        </m:rPr>
                        <a:rPr lang="en-US" i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B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⊂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C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>
                    <a:latin typeface="Camau" pitchFamily="2" charset="0"/>
                    <a:cs typeface="Arial" panose="020B0604020202020204" pitchFamily="34" charset="0"/>
                  </a:rPr>
                  <a:t>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⊂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0618836" cy="5258620"/>
              </a:xfrm>
              <a:blipFill>
                <a:blip r:embed="rId2"/>
                <a:stretch>
                  <a:fillRect l="-1493" t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C637-41CA-498B-9002-F8FC54F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0618836" cy="499026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Cho 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nguyên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dương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Đặt</a:t>
                </a:r>
                <a:endParaRPr lang="en-US" dirty="0">
                  <a:latin typeface="Camau" pitchFamily="2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au" pitchFamily="2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ước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hay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hết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au" pitchFamily="2" charset="0"/>
                            <a:cs typeface="Arial" panose="020B0604020202020204" pitchFamily="34" charset="0"/>
                          </a:rPr>
                          <m:t>U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ta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 </a:t>
                </a:r>
                <a:r>
                  <a:rPr lang="en-US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xạ</a:t>
                </a:r>
                <a:endPara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au" pitchFamily="2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0618836" cy="4990263"/>
              </a:xfrm>
              <a:blipFill>
                <a:blip r:embed="rId2"/>
                <a:stretch>
                  <a:fillRect l="-1493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C637-41CA-498B-9002-F8FC54F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4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4" y="1112363"/>
                <a:ext cx="10618836" cy="5353786"/>
              </a:xfrm>
            </p:spPr>
            <p:txBody>
              <a:bodyPr>
                <a:noAutofit/>
              </a:bodyPr>
              <a:lstStyle/>
              <a:p>
                <a:r>
                  <a:rPr lang="en-US" sz="3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 </a:t>
                </a:r>
                <a:r>
                  <a:rPr lang="en-US" sz="30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sz="3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xứng</a:t>
                </a:r>
                <a:endParaRPr lang="en-US" sz="3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latin typeface="Camau" pitchFamily="2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m:rPr>
                          <m:nor/>
                        </m:rP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m:rPr>
                          <m:nor/>
                        </m:rPr>
                        <a:rPr lang="en-US" sz="3000" i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)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</m:t>
                          </m:r>
                          <m:r>
                            <m:rPr>
                              <m:nor/>
                            </m:rPr>
                            <a:rPr lang="en-US" sz="30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3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 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𝑎𝑥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;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𝑏𝑦</m:t>
                      </m:r>
                    </m:oMath>
                  </m:oMathPara>
                </a14:m>
                <a:endParaRPr lang="en-US" sz="3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𝑎𝑏𝑦</m:t>
                      </m:r>
                      <m:r>
                        <m:rPr>
                          <m:nor/>
                        </m:rP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3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𝑏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m:rPr>
                          <m:nor/>
                        </m:rPr>
                        <a:rPr lang="en-US" sz="30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3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Bắc </a:t>
                </a:r>
                <a:r>
                  <a:rPr lang="en-US" sz="30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endParaRPr lang="en-US" sz="3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latin typeface="Camau" pitchFamily="2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m:rPr>
                          <m:nor/>
                        </m:rP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m:rPr>
                          <m:nor/>
                        </m:rPr>
                        <a:rPr lang="en-US" sz="3000" i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)</m:t>
                          </m:r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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0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US" sz="3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z</m:t>
                      </m:r>
                    </m:oMath>
                  </m:oMathPara>
                </a14:m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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⥽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3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Vậy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Camau" pitchFamily="2" charset="0"/>
                            <a:cs typeface="Arial" panose="020B0604020202020204" pitchFamily="34" charset="0"/>
                          </a:rPr>
                          <m:t>U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, |) </a:t>
                </a:r>
                <a:r>
                  <a:rPr lang="en-US" sz="3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tự</a:t>
                </a:r>
                <a:endParaRPr 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4" y="1112363"/>
                <a:ext cx="10618836" cy="5353786"/>
              </a:xfrm>
              <a:blipFill>
                <a:blip r:embed="rId2"/>
                <a:stretch>
                  <a:fillRect l="-1379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C637-41CA-498B-9002-F8FC54F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2743" y="1112363"/>
                <a:ext cx="10896769" cy="535378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Với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=12</m:t>
                    </m:r>
                  </m:oMath>
                </a14:m>
                <a:r>
                  <a:rPr lang="en-US" sz="30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ta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có</a:t>
                </a:r>
                <a:endParaRPr lang="en-US" sz="3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latin typeface="Camau" pitchFamily="2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={1, 2, 3, 4, 6, 12}</m:t>
                      </m:r>
                    </m:oMath>
                  </m:oMathPara>
                </a14:m>
                <a:endParaRPr lang="en-US" sz="3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Liệt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kê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quan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hệ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| ta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có</a:t>
                </a:r>
                <a:endParaRPr lang="en-US" sz="3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Camau" pitchFamily="2" charset="0"/>
                            <a:cs typeface="Arial" panose="020B0604020202020204" pitchFamily="34" charset="0"/>
                          </a:rPr>
                          <m:t>U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,|)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(1, 1),</m:t>
                    </m:r>
                  </m:oMath>
                </a14:m>
                <a:r>
                  <a:rPr lang="en-US" sz="3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(1, 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</m:oMath>
                </a14:m>
                <a:r>
                  <a:rPr lang="en-US" sz="3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(1, 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</m:oMath>
                </a14:m>
                <a:r>
                  <a:rPr lang="en-US" sz="3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(1, 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</m:oMath>
                </a14:m>
                <a:r>
                  <a:rPr lang="en-US" sz="3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(1, 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</m:oMath>
                </a14:m>
                <a:r>
                  <a:rPr lang="en-US" sz="3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(1, 1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  <m:r>
                      <m:rPr>
                        <m:nor/>
                      </m:rPr>
                      <a:rPr lang="en-US" sz="30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  <m:r>
                      <m:rPr>
                        <m:nor/>
                      </m:rPr>
                      <a:rPr lang="en-US" sz="30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4),</m:t>
                    </m:r>
                    <m:r>
                      <m:rPr>
                        <m:nor/>
                      </m:rPr>
                      <a:rPr lang="en-US" sz="30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6),</m:t>
                    </m:r>
                    <m:r>
                      <m:rPr>
                        <m:nor/>
                      </m:rPr>
                      <a:rPr lang="en-US" sz="30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12),(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  <m:r>
                      <m:rPr>
                        <m:nor/>
                      </m:rPr>
                      <a:rPr lang="en-US" sz="30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  <m:r>
                      <m:rPr>
                        <m:nor/>
                      </m:rPr>
                      <a:rPr lang="en-US" sz="30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12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  <m:r>
                      <m:rPr>
                        <m:nor/>
                      </m:rPr>
                      <a:rPr lang="en-US" sz="30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4),</m:t>
                    </m:r>
                    <m:r>
                      <m:rPr>
                        <m:nor/>
                      </m:rPr>
                      <a:rPr lang="en-US" sz="30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12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),</m:t>
                    </m:r>
                    <m:r>
                      <m:rPr>
                        <m:nor/>
                      </m:rPr>
                      <a:rPr lang="en-US" sz="3000" dirty="0"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6), (6, </m:t>
                    </m:r>
                    <m:r>
                      <m:rPr>
                        <m:nor/>
                      </m:rPr>
                      <a:rPr lang="en-US" sz="3000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12),</m:t>
                    </m:r>
                    <m:r>
                      <m:rPr>
                        <m:nor/>
                      </m:rPr>
                      <a:rPr lang="en-US" sz="3000" b="0" i="0" dirty="0" smtClean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(12, 12)}</m:t>
                    </m:r>
                  </m:oMath>
                </a14:m>
                <a:endParaRPr lang="en-US" sz="3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hợp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khá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nhiều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phần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thì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thể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sử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dụng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phương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pháp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liệt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kê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mà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sẽ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sử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dụng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biểu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đồ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Hasse</a:t>
                </a:r>
                <a:r>
                  <a:rPr lang="en-US" sz="3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3" y="1112363"/>
                <a:ext cx="10896769" cy="5353786"/>
              </a:xfrm>
              <a:blipFill>
                <a:blip r:embed="rId2"/>
                <a:stretch>
                  <a:fillRect l="-1343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81719" y="28136"/>
            <a:ext cx="10618836" cy="968017"/>
          </a:xfrm>
        </p:spPr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C637-41CA-498B-9002-F8FC54F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C5F3-20C3-46D3-932D-BAE27B3FCC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8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1247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Camau</vt:lpstr>
      <vt:lpstr>Cambria Math</vt:lpstr>
      <vt:lpstr>Courier New</vt:lpstr>
      <vt:lpstr>Tahoma</vt:lpstr>
      <vt:lpstr>Times New Roman</vt:lpstr>
      <vt:lpstr>Wingdings</vt:lpstr>
      <vt:lpstr>Office Theme</vt:lpstr>
      <vt:lpstr>Quan hệ thứ tự</vt:lpstr>
      <vt:lpstr>Nội dung</vt:lpstr>
      <vt:lpstr>I - Quan hệ thứ tự</vt:lpstr>
      <vt:lpstr>Định nghĩa</vt:lpstr>
      <vt:lpstr>Ví dụ</vt:lpstr>
      <vt:lpstr>Ví dụ</vt:lpstr>
      <vt:lpstr>Ví dụ</vt:lpstr>
      <vt:lpstr>Ví dụ</vt:lpstr>
      <vt:lpstr>Ví dụ</vt:lpstr>
      <vt:lpstr>II – Biểu đồ Hasse</vt:lpstr>
      <vt:lpstr>Định nghĩa</vt:lpstr>
      <vt:lpstr>Định nghĩa</vt:lpstr>
      <vt:lpstr>Ví dụ</vt:lpstr>
      <vt:lpstr>Ví dụ</vt:lpstr>
      <vt:lpstr>Ví dụ</vt:lpstr>
      <vt:lpstr>Thứ tự toàn phần</vt:lpstr>
      <vt:lpstr>Phần tử tối đại và tối tiểu</vt:lpstr>
      <vt:lpstr>Phần tử tối đại và tối tiểu</vt:lpstr>
      <vt:lpstr>Phần tử tối đại và tối tiểu</vt:lpstr>
      <vt:lpstr>Tóm tắt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DELL</cp:lastModifiedBy>
  <cp:revision>350</cp:revision>
  <dcterms:created xsi:type="dcterms:W3CDTF">2016-05-19T07:14:34Z</dcterms:created>
  <dcterms:modified xsi:type="dcterms:W3CDTF">2020-11-17T19:14:56Z</dcterms:modified>
</cp:coreProperties>
</file>