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52" r:id="rId3"/>
    <p:sldId id="299" r:id="rId4"/>
    <p:sldId id="270" r:id="rId5"/>
    <p:sldId id="366" r:id="rId6"/>
    <p:sldId id="367" r:id="rId7"/>
    <p:sldId id="368" r:id="rId8"/>
    <p:sldId id="363" r:id="rId9"/>
    <p:sldId id="370" r:id="rId10"/>
    <p:sldId id="369" r:id="rId11"/>
    <p:sldId id="372" r:id="rId12"/>
    <p:sldId id="373" r:id="rId13"/>
    <p:sldId id="374" r:id="rId14"/>
    <p:sldId id="371" r:id="rId15"/>
    <p:sldId id="375" r:id="rId16"/>
    <p:sldId id="377" r:id="rId17"/>
    <p:sldId id="376" r:id="rId18"/>
    <p:sldId id="379" r:id="rId19"/>
    <p:sldId id="378" r:id="rId20"/>
    <p:sldId id="380" r:id="rId21"/>
    <p:sldId id="382" r:id="rId22"/>
    <p:sldId id="3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E51F5B-C7E4-4C01-A231-96CEA27F5FC3}">
          <p14:sldIdLst>
            <p14:sldId id="256"/>
            <p14:sldId id="352"/>
          </p14:sldIdLst>
        </p14:section>
        <p14:section name="Content" id="{1B62170A-2E04-4DEB-AFCB-485F16B560C1}">
          <p14:sldIdLst>
            <p14:sldId id="299"/>
            <p14:sldId id="270"/>
            <p14:sldId id="366"/>
            <p14:sldId id="367"/>
            <p14:sldId id="368"/>
            <p14:sldId id="363"/>
            <p14:sldId id="370"/>
            <p14:sldId id="369"/>
            <p14:sldId id="372"/>
            <p14:sldId id="373"/>
            <p14:sldId id="374"/>
            <p14:sldId id="371"/>
            <p14:sldId id="375"/>
            <p14:sldId id="377"/>
            <p14:sldId id="376"/>
            <p14:sldId id="379"/>
            <p14:sldId id="378"/>
            <p14:sldId id="380"/>
            <p14:sldId id="382"/>
            <p14:sldId id="3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D5E"/>
    <a:srgbClr val="260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040" autoAdjust="0"/>
  </p:normalViewPr>
  <p:slideViewPr>
    <p:cSldViewPr snapToGrid="0">
      <p:cViewPr varScale="1">
        <p:scale>
          <a:sx n="64" d="100"/>
          <a:sy n="64" d="100"/>
        </p:scale>
        <p:origin x="716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4D1A3-4167-4DE2-857D-FED6DC82442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378F9-F517-40BC-8F9F-7F7144C3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47226"/>
            <a:ext cx="12192000" cy="410774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Faculty of</a:t>
            </a:r>
            <a:r>
              <a:rPr lang="en-US" baseline="0" dirty="0"/>
              <a:t> Information Technology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25322"/>
            <a:ext cx="105156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753B071-533A-4525-A6C9-B1EDBB08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3E3D-AE15-4701-8C7F-F7429EAE8C48}" type="datetime1">
              <a:rPr lang="en-US" smtClean="0"/>
              <a:t>11/11/2020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AF8CE85-253F-4FC7-9036-EBF2DE0D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27606" y="6424612"/>
            <a:ext cx="4114800" cy="365125"/>
          </a:xfrm>
        </p:spPr>
        <p:txBody>
          <a:bodyPr/>
          <a:lstStyle/>
          <a:p>
            <a:r>
              <a:rPr lang="en-US" dirty="0" err="1"/>
              <a:t>GV</a:t>
            </a:r>
            <a:r>
              <a:rPr lang="en-US" dirty="0"/>
              <a:t>: Lê </a:t>
            </a:r>
            <a:r>
              <a:rPr lang="en-US" dirty="0" err="1"/>
              <a:t>Mậu</a:t>
            </a:r>
            <a:r>
              <a:rPr lang="en-US" dirty="0"/>
              <a:t> Long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89B529-7FF0-4697-A41F-77969C60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2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44" y="1112363"/>
            <a:ext cx="10618836" cy="4958499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 sz="32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spcBef>
                <a:spcPts val="600"/>
              </a:spcBef>
              <a:defRPr sz="3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spcBef>
                <a:spcPts val="600"/>
              </a:spcBef>
              <a:defRPr sz="2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spcBef>
                <a:spcPts val="600"/>
              </a:spcBef>
              <a:defRPr sz="26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spcBef>
                <a:spcPts val="600"/>
              </a:spcBef>
              <a:defRPr sz="2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34207" y="6466149"/>
            <a:ext cx="2743200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F095A89-63B9-40A9-A45A-332AE7A434AA}" type="datetime1">
              <a:rPr lang="en-US" smtClean="0"/>
              <a:t>11/11/2020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0080" y="6466149"/>
            <a:ext cx="2743200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E9BC5F3-20C3-46D3-932D-BAE27B3FCC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A28D6-77DC-4CE0-9F27-45A71503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63F3F-BB66-4A5A-81FC-0BC6C21E085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229600" y="6395577"/>
            <a:ext cx="2743200" cy="506267"/>
          </a:xfrm>
        </p:spPr>
        <p:txBody>
          <a:bodyPr/>
          <a:lstStyle/>
          <a:p>
            <a:r>
              <a:rPr lang="en-US" dirty="0" err="1"/>
              <a:t>GV</a:t>
            </a:r>
            <a:r>
              <a:rPr lang="en-US" dirty="0"/>
              <a:t>: Lê </a:t>
            </a:r>
            <a:r>
              <a:rPr lang="en-US" dirty="0" err="1"/>
              <a:t>Mậu</a:t>
            </a:r>
            <a:r>
              <a:rPr lang="en-US" dirty="0"/>
              <a:t> Long</a:t>
            </a:r>
          </a:p>
        </p:txBody>
      </p:sp>
    </p:spTree>
    <p:extLst>
      <p:ext uri="{BB962C8B-B14F-4D97-AF65-F5344CB8AC3E}">
        <p14:creationId xmlns:p14="http://schemas.microsoft.com/office/powerpoint/2010/main" val="257330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0761"/>
            <a:ext cx="10515600" cy="2852737"/>
          </a:xfrm>
        </p:spPr>
        <p:txBody>
          <a:bodyPr anchor="b"/>
          <a:lstStyle>
            <a:lvl1pPr>
              <a:defRPr sz="6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34207" y="6466149"/>
            <a:ext cx="2743200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3EC2C7E-CF76-4687-A9DF-EBDFF864A3C3}" type="datetime1">
              <a:rPr lang="en-US" smtClean="0"/>
              <a:t>11/11/2020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0080" y="6466149"/>
            <a:ext cx="2743200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E9BC5F3-20C3-46D3-932D-BAE27B3FCC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0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1719" y="0"/>
            <a:ext cx="10618836" cy="968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964" y="1825625"/>
            <a:ext cx="106188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B95FA60-91D0-4B87-A02A-90D03A517D2C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GV: Lê Mậu Long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E9BC5F3-20C3-46D3-932D-BAE27B3FCC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9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0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8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8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Bool</a:t>
            </a:r>
            <a:endParaRPr lang="en-US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7348" y="5334000"/>
            <a:ext cx="10515600" cy="1041606"/>
          </a:xfrm>
        </p:spPr>
        <p:txBody>
          <a:bodyPr/>
          <a:lstStyle/>
          <a:p>
            <a:pPr algn="r"/>
            <a:r>
              <a:rPr lang="en-US" dirty="0" err="1">
                <a:solidFill>
                  <a:srgbClr val="002060"/>
                </a:solidFill>
              </a:rPr>
              <a:t>Môn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học</a:t>
            </a:r>
            <a:r>
              <a:rPr lang="en-US" dirty="0">
                <a:solidFill>
                  <a:srgbClr val="002060"/>
                </a:solidFill>
              </a:rPr>
              <a:t>: 	</a:t>
            </a:r>
            <a:r>
              <a:rPr lang="en-US" dirty="0" err="1">
                <a:solidFill>
                  <a:srgbClr val="FF0000"/>
                </a:solidFill>
              </a:rPr>
              <a:t>Toán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rời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rạc</a:t>
            </a:r>
            <a:endParaRPr lang="en-US" dirty="0">
              <a:solidFill>
                <a:srgbClr val="FF0000"/>
              </a:solidFill>
            </a:endParaRPr>
          </a:p>
          <a:p>
            <a:pPr algn="r">
              <a:tabLst>
                <a:tab pos="5949950" algn="l"/>
                <a:tab pos="6400800" algn="l"/>
              </a:tabLst>
            </a:pPr>
            <a:r>
              <a:rPr lang="en-US" dirty="0">
                <a:solidFill>
                  <a:srgbClr val="002060"/>
                </a:solidFill>
              </a:rPr>
              <a:t>GV:          </a:t>
            </a:r>
            <a:r>
              <a:rPr lang="en-US" dirty="0">
                <a:solidFill>
                  <a:srgbClr val="FF0000"/>
                </a:solidFill>
              </a:rPr>
              <a:t>Lê </a:t>
            </a:r>
            <a:r>
              <a:rPr lang="en-US" dirty="0" err="1">
                <a:solidFill>
                  <a:srgbClr val="FF0000"/>
                </a:solidFill>
              </a:rPr>
              <a:t>Mậu</a:t>
            </a:r>
            <a:r>
              <a:rPr lang="en-US" dirty="0">
                <a:solidFill>
                  <a:srgbClr val="FF0000"/>
                </a:solidFill>
              </a:rPr>
              <a:t>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4DF26-3C0E-4A12-B554-F1A8F7D1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0080" y="6466149"/>
            <a:ext cx="2743200" cy="365125"/>
          </a:xfrm>
        </p:spPr>
        <p:txBody>
          <a:bodyPr/>
          <a:lstStyle/>
          <a:p>
            <a:fld id="{6E9BC5F3-20C3-46D3-932D-BAE27B3FCC6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06745-7B28-4BE0-9E92-908C8E8E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GV: Lê Mậu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1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795865-0C7E-472F-9386-2F62C1677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Trường</a:t>
                </a:r>
                <a:r>
                  <a:rPr lang="en-US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1 </a:t>
                </a:r>
                <a:r>
                  <a:rPr lang="en-US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biến</a:t>
                </a:r>
                <a:endParaRPr lang="en-US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Ta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hàm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nhau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Dễ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thấy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795865-0C7E-472F-9386-2F62C1677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93" t="-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072AA5E-646B-47CD-8BB0-3035F5D1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tắc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AB1D0-8E3E-4F22-A923-70DFBE04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68513B6-71A4-4437-BEE7-9B4482623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054647"/>
              </p:ext>
            </p:extLst>
          </p:nvPr>
        </p:nvGraphicFramePr>
        <p:xfrm>
          <a:off x="3627120" y="2537843"/>
          <a:ext cx="4937760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552">
                  <a:extLst>
                    <a:ext uri="{9D8B030D-6E8A-4147-A177-3AD203B41FA5}">
                      <a16:colId xmlns:a16="http://schemas.microsoft.com/office/drawing/2014/main" val="366419041"/>
                    </a:ext>
                  </a:extLst>
                </a:gridCol>
                <a:gridCol w="987552">
                  <a:extLst>
                    <a:ext uri="{9D8B030D-6E8A-4147-A177-3AD203B41FA5}">
                      <a16:colId xmlns:a16="http://schemas.microsoft.com/office/drawing/2014/main" val="2480973628"/>
                    </a:ext>
                  </a:extLst>
                </a:gridCol>
                <a:gridCol w="987552">
                  <a:extLst>
                    <a:ext uri="{9D8B030D-6E8A-4147-A177-3AD203B41FA5}">
                      <a16:colId xmlns:a16="http://schemas.microsoft.com/office/drawing/2014/main" val="484210280"/>
                    </a:ext>
                  </a:extLst>
                </a:gridCol>
                <a:gridCol w="987552">
                  <a:extLst>
                    <a:ext uri="{9D8B030D-6E8A-4147-A177-3AD203B41FA5}">
                      <a16:colId xmlns:a16="http://schemas.microsoft.com/office/drawing/2014/main" val="3918543598"/>
                    </a:ext>
                  </a:extLst>
                </a:gridCol>
                <a:gridCol w="987552">
                  <a:extLst>
                    <a:ext uri="{9D8B030D-6E8A-4147-A177-3AD203B41FA5}">
                      <a16:colId xmlns:a16="http://schemas.microsoft.com/office/drawing/2014/main" val="3387918327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r>
                        <a:rPr lang="en-US" sz="3200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32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r>
                        <a:rPr lang="en-US" sz="3200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US" sz="32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r>
                        <a:rPr lang="en-US" sz="3200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US" sz="32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r>
                        <a:rPr lang="en-US" sz="3200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en-US" sz="32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540927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310702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6063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E32687A-405C-4B03-BA1E-3AC1062B31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959302"/>
                  </p:ext>
                </p:extLst>
              </p:nvPr>
            </p:nvGraphicFramePr>
            <p:xfrm>
              <a:off x="2399747" y="4621696"/>
              <a:ext cx="8128000" cy="159351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52962826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84596117"/>
                        </a:ext>
                      </a:extLst>
                    </a:gridCol>
                  </a:tblGrid>
                  <a:tr h="79675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200" b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1186699"/>
                      </a:ext>
                    </a:extLst>
                  </a:tr>
                  <a:tr h="79675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2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01040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E32687A-405C-4B03-BA1E-3AC1062B31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959302"/>
                  </p:ext>
                </p:extLst>
              </p:nvPr>
            </p:nvGraphicFramePr>
            <p:xfrm>
              <a:off x="2399747" y="4621696"/>
              <a:ext cx="8128000" cy="159351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52962826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84596117"/>
                        </a:ext>
                      </a:extLst>
                    </a:gridCol>
                  </a:tblGrid>
                  <a:tr h="796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1186699"/>
                      </a:ext>
                    </a:extLst>
                  </a:tr>
                  <a:tr h="796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01040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3633CAC-48FA-49F4-83BC-D630BE97CA4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GV: Lê Mậu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00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795865-0C7E-472F-9386-2F62C1677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Trường</a:t>
                </a:r>
                <a:r>
                  <a:rPr lang="en-US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2 </a:t>
                </a:r>
                <a:r>
                  <a:rPr lang="en-US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biến</a:t>
                </a:r>
                <a:endParaRPr lang="en-US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Ta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=16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hàm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nhau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=4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hàm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chỉ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1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giá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trị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1 							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Dễ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thấy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795865-0C7E-472F-9386-2F62C1677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93" t="-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072AA5E-646B-47CD-8BB0-3035F5D1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tắc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AB1D0-8E3E-4F22-A923-70DFBE04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68513B6-71A4-4437-BEE7-9B4482623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951559"/>
              </p:ext>
            </p:extLst>
          </p:nvPr>
        </p:nvGraphicFramePr>
        <p:xfrm>
          <a:off x="1748627" y="2803276"/>
          <a:ext cx="4937760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36641904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55748213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48097362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8421028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91854359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387918327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r>
                        <a:rPr lang="en-US" sz="3200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32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r>
                        <a:rPr lang="en-US" sz="3200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US" sz="32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r>
                        <a:rPr lang="en-US" sz="3200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US" sz="32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r>
                        <a:rPr lang="en-US" sz="3200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en-US" sz="32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540927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310702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606399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301264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61904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E32687A-405C-4B03-BA1E-3AC1062B31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7971306"/>
                  </p:ext>
                </p:extLst>
              </p:nvPr>
            </p:nvGraphicFramePr>
            <p:xfrm>
              <a:off x="6940788" y="3498573"/>
              <a:ext cx="4036391" cy="261489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36391">
                      <a:extLst>
                        <a:ext uri="{9D8B030D-6E8A-4147-A177-3AD203B41FA5}">
                          <a16:colId xmlns:a16="http://schemas.microsoft.com/office/drawing/2014/main" val="184596117"/>
                        </a:ext>
                      </a:extLst>
                    </a:gridCol>
                  </a:tblGrid>
                  <a:tr h="6537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en-US" sz="32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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1186699"/>
                      </a:ext>
                    </a:extLst>
                  </a:tr>
                  <a:tr h="6537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en-US" sz="32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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0104033"/>
                      </a:ext>
                    </a:extLst>
                  </a:tr>
                  <a:tr h="6537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200" b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m:rPr>
                                    <m:nor/>
                                  </m:rPr>
                                  <a:rPr lang="en-US" sz="32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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3932091"/>
                      </a:ext>
                    </a:extLst>
                  </a:tr>
                  <a:tr h="6537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200" b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m:rPr>
                                    <m:nor/>
                                  </m:rPr>
                                  <a:rPr lang="en-US" sz="32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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95723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E32687A-405C-4B03-BA1E-3AC1062B31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7971306"/>
                  </p:ext>
                </p:extLst>
              </p:nvPr>
            </p:nvGraphicFramePr>
            <p:xfrm>
              <a:off x="6940788" y="3498573"/>
              <a:ext cx="4036391" cy="261489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36391">
                      <a:extLst>
                        <a:ext uri="{9D8B030D-6E8A-4147-A177-3AD203B41FA5}">
                          <a16:colId xmlns:a16="http://schemas.microsoft.com/office/drawing/2014/main" val="184596117"/>
                        </a:ext>
                      </a:extLst>
                    </a:gridCol>
                  </a:tblGrid>
                  <a:tr h="6537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b="-298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1186699"/>
                      </a:ext>
                    </a:extLst>
                  </a:tr>
                  <a:tr h="6537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0935" b="-2009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0104033"/>
                      </a:ext>
                    </a:extLst>
                  </a:tr>
                  <a:tr h="6537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99074" b="-990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3932091"/>
                      </a:ext>
                    </a:extLst>
                  </a:tr>
                  <a:tr h="6537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01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5723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D27F0E9-4126-4AE2-B504-1A94C0DACF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GV: Lê Mậu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795865-0C7E-472F-9386-2F62C1677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Ta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=16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hàm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nhau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=4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hàm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chỉ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1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giá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trị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1 							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Dễ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thấy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hàm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nguyên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này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hội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sơ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cấp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hàm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Bool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bất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thể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biểu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diễn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dưới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dạng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tuyển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hội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sơ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cấp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795865-0C7E-472F-9386-2F62C1677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79" t="-369" r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072AA5E-646B-47CD-8BB0-3035F5D1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tắc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AB1D0-8E3E-4F22-A923-70DFBE04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68513B6-71A4-4437-BEE7-9B4482623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921695"/>
              </p:ext>
            </p:extLst>
          </p:nvPr>
        </p:nvGraphicFramePr>
        <p:xfrm>
          <a:off x="1748627" y="1925106"/>
          <a:ext cx="457266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110">
                  <a:extLst>
                    <a:ext uri="{9D8B030D-6E8A-4147-A177-3AD203B41FA5}">
                      <a16:colId xmlns:a16="http://schemas.microsoft.com/office/drawing/2014/main" val="366419041"/>
                    </a:ext>
                  </a:extLst>
                </a:gridCol>
                <a:gridCol w="762110">
                  <a:extLst>
                    <a:ext uri="{9D8B030D-6E8A-4147-A177-3AD203B41FA5}">
                      <a16:colId xmlns:a16="http://schemas.microsoft.com/office/drawing/2014/main" val="2557482131"/>
                    </a:ext>
                  </a:extLst>
                </a:gridCol>
                <a:gridCol w="762110">
                  <a:extLst>
                    <a:ext uri="{9D8B030D-6E8A-4147-A177-3AD203B41FA5}">
                      <a16:colId xmlns:a16="http://schemas.microsoft.com/office/drawing/2014/main" val="2480973628"/>
                    </a:ext>
                  </a:extLst>
                </a:gridCol>
                <a:gridCol w="762110">
                  <a:extLst>
                    <a:ext uri="{9D8B030D-6E8A-4147-A177-3AD203B41FA5}">
                      <a16:colId xmlns:a16="http://schemas.microsoft.com/office/drawing/2014/main" val="484210280"/>
                    </a:ext>
                  </a:extLst>
                </a:gridCol>
                <a:gridCol w="762110">
                  <a:extLst>
                    <a:ext uri="{9D8B030D-6E8A-4147-A177-3AD203B41FA5}">
                      <a16:colId xmlns:a16="http://schemas.microsoft.com/office/drawing/2014/main" val="3918543598"/>
                    </a:ext>
                  </a:extLst>
                </a:gridCol>
                <a:gridCol w="762110">
                  <a:extLst>
                    <a:ext uri="{9D8B030D-6E8A-4147-A177-3AD203B41FA5}">
                      <a16:colId xmlns:a16="http://schemas.microsoft.com/office/drawing/2014/main" val="3387918327"/>
                    </a:ext>
                  </a:extLst>
                </a:gridCol>
              </a:tblGrid>
              <a:tr h="539540"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r>
                        <a:rPr lang="en-US" sz="3200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32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r>
                        <a:rPr lang="en-US" sz="3200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US" sz="32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r>
                        <a:rPr lang="en-US" sz="3200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US" sz="32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r>
                        <a:rPr lang="en-US" sz="3200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en-US" sz="32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540927"/>
                  </a:ext>
                </a:extLst>
              </a:tr>
              <a:tr h="5395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310702"/>
                  </a:ext>
                </a:extLst>
              </a:tr>
              <a:tr h="5395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606399"/>
                  </a:ext>
                </a:extLst>
              </a:tr>
              <a:tr h="539540"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301264"/>
                  </a:ext>
                </a:extLst>
              </a:tr>
              <a:tr h="539540"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61904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E32687A-405C-4B03-BA1E-3AC1062B31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7839052"/>
                  </p:ext>
                </p:extLst>
              </p:nvPr>
            </p:nvGraphicFramePr>
            <p:xfrm>
              <a:off x="6801640" y="2504226"/>
              <a:ext cx="3863047" cy="23164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63047">
                      <a:extLst>
                        <a:ext uri="{9D8B030D-6E8A-4147-A177-3AD203B41FA5}">
                          <a16:colId xmlns:a16="http://schemas.microsoft.com/office/drawing/2014/main" val="184596117"/>
                        </a:ext>
                      </a:extLst>
                    </a:gridCol>
                  </a:tblGrid>
                  <a:tr h="53365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en-US" sz="32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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1186699"/>
                      </a:ext>
                    </a:extLst>
                  </a:tr>
                  <a:tr h="53365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en-US" sz="32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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0104033"/>
                      </a:ext>
                    </a:extLst>
                  </a:tr>
                  <a:tr h="53365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200" b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m:rPr>
                                    <m:nor/>
                                  </m:rPr>
                                  <a:rPr lang="en-US" sz="32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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200" b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3932091"/>
                      </a:ext>
                    </a:extLst>
                  </a:tr>
                  <a:tr h="53365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200" b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m:rPr>
                                    <m:nor/>
                                  </m:rPr>
                                  <a:rPr lang="en-US" sz="32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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200" b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95723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E32687A-405C-4B03-BA1E-3AC1062B31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7839052"/>
                  </p:ext>
                </p:extLst>
              </p:nvPr>
            </p:nvGraphicFramePr>
            <p:xfrm>
              <a:off x="6801640" y="2504226"/>
              <a:ext cx="3863047" cy="23164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63047">
                      <a:extLst>
                        <a:ext uri="{9D8B030D-6E8A-4147-A177-3AD203B41FA5}">
                          <a16:colId xmlns:a16="http://schemas.microsoft.com/office/drawing/2014/main" val="184596117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b="-30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118669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98958" b="-197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010403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1053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393209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0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5723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C52BC99-8EF6-4D5A-9BA4-61B3853DC8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GV: Lê Mậu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0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795865-0C7E-472F-9386-2F62C1677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dụ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hàm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F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cho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như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bảng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Ta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thấy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ngay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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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795865-0C7E-472F-9386-2F62C1677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93" t="-1474" b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072AA5E-646B-47CD-8BB0-3035F5D1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2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AB1D0-8E3E-4F22-A923-70DFBE04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68513B6-71A4-4437-BEE7-9B4482623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652874"/>
              </p:ext>
            </p:extLst>
          </p:nvPr>
        </p:nvGraphicFramePr>
        <p:xfrm>
          <a:off x="2022908" y="1915212"/>
          <a:ext cx="4937758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5394">
                  <a:extLst>
                    <a:ext uri="{9D8B030D-6E8A-4147-A177-3AD203B41FA5}">
                      <a16:colId xmlns:a16="http://schemas.microsoft.com/office/drawing/2014/main" val="366419041"/>
                    </a:ext>
                  </a:extLst>
                </a:gridCol>
                <a:gridCol w="705394">
                  <a:extLst>
                    <a:ext uri="{9D8B030D-6E8A-4147-A177-3AD203B41FA5}">
                      <a16:colId xmlns:a16="http://schemas.microsoft.com/office/drawing/2014/main" val="2557482131"/>
                    </a:ext>
                  </a:extLst>
                </a:gridCol>
                <a:gridCol w="705394">
                  <a:extLst>
                    <a:ext uri="{9D8B030D-6E8A-4147-A177-3AD203B41FA5}">
                      <a16:colId xmlns:a16="http://schemas.microsoft.com/office/drawing/2014/main" val="2480973628"/>
                    </a:ext>
                  </a:extLst>
                </a:gridCol>
                <a:gridCol w="705394">
                  <a:extLst>
                    <a:ext uri="{9D8B030D-6E8A-4147-A177-3AD203B41FA5}">
                      <a16:colId xmlns:a16="http://schemas.microsoft.com/office/drawing/2014/main" val="484210280"/>
                    </a:ext>
                  </a:extLst>
                </a:gridCol>
                <a:gridCol w="705394">
                  <a:extLst>
                    <a:ext uri="{9D8B030D-6E8A-4147-A177-3AD203B41FA5}">
                      <a16:colId xmlns:a16="http://schemas.microsoft.com/office/drawing/2014/main" val="3918543598"/>
                    </a:ext>
                  </a:extLst>
                </a:gridCol>
                <a:gridCol w="705394">
                  <a:extLst>
                    <a:ext uri="{9D8B030D-6E8A-4147-A177-3AD203B41FA5}">
                      <a16:colId xmlns:a16="http://schemas.microsoft.com/office/drawing/2014/main" val="3387918327"/>
                    </a:ext>
                  </a:extLst>
                </a:gridCol>
                <a:gridCol w="705394">
                  <a:extLst>
                    <a:ext uri="{9D8B030D-6E8A-4147-A177-3AD203B41FA5}">
                      <a16:colId xmlns:a16="http://schemas.microsoft.com/office/drawing/2014/main" val="813787119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r>
                        <a:rPr lang="en-US" sz="3200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32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r>
                        <a:rPr lang="en-US" sz="3200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US" sz="32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r>
                        <a:rPr lang="en-US" sz="3200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US" sz="32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r>
                        <a:rPr lang="en-US" sz="3200" i="1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en-US" sz="32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en-US" sz="32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540927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310702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606399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301264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61904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E32687A-405C-4B03-BA1E-3AC1062B31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9687301"/>
                  </p:ext>
                </p:extLst>
              </p:nvPr>
            </p:nvGraphicFramePr>
            <p:xfrm>
              <a:off x="7077927" y="2570312"/>
              <a:ext cx="4036391" cy="26977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36391">
                      <a:extLst>
                        <a:ext uri="{9D8B030D-6E8A-4147-A177-3AD203B41FA5}">
                          <a16:colId xmlns:a16="http://schemas.microsoft.com/office/drawing/2014/main" val="184596117"/>
                        </a:ext>
                      </a:extLst>
                    </a:gridCol>
                  </a:tblGrid>
                  <a:tr h="67442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1186699"/>
                      </a:ext>
                    </a:extLst>
                  </a:tr>
                  <a:tr h="67442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0104033"/>
                      </a:ext>
                    </a:extLst>
                  </a:tr>
                  <a:tr h="67442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200" b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3932091"/>
                      </a:ext>
                    </a:extLst>
                  </a:tr>
                  <a:tr h="67442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200" b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95723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E32687A-405C-4B03-BA1E-3AC1062B31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9687301"/>
                  </p:ext>
                </p:extLst>
              </p:nvPr>
            </p:nvGraphicFramePr>
            <p:xfrm>
              <a:off x="7077927" y="2570312"/>
              <a:ext cx="4036391" cy="26977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36391">
                      <a:extLst>
                        <a:ext uri="{9D8B030D-6E8A-4147-A177-3AD203B41FA5}">
                          <a16:colId xmlns:a16="http://schemas.microsoft.com/office/drawing/2014/main" val="184596117"/>
                        </a:ext>
                      </a:extLst>
                    </a:gridCol>
                  </a:tblGrid>
                  <a:tr h="6744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1186699"/>
                      </a:ext>
                    </a:extLst>
                  </a:tr>
                  <a:tr h="6744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0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0104033"/>
                      </a:ext>
                    </a:extLst>
                  </a:tr>
                  <a:tr h="6744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00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3932091"/>
                      </a:ext>
                    </a:extLst>
                  </a:tr>
                  <a:tr h="6744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5723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614480C-34CB-4FF8-AC5B-1E688D2E081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GV: Lê Mậu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40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795865-0C7E-472F-9386-2F62C1677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757" y="1112363"/>
                <a:ext cx="9839739" cy="4958499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Hội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sơ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cấp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biến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ứng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giá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trị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1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hàm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…,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có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dạng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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…</m:t>
                    </m:r>
                    <m:r>
                      <m:rPr>
                        <m:nor/>
                      </m:rP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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Trong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=1, 2, …,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Khi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hàm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…,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biểu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diễn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bằng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tuyển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hội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sơ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cấp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795865-0C7E-472F-9386-2F62C1677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757" y="1112363"/>
                <a:ext cx="9839739" cy="4958499"/>
              </a:xfrm>
              <a:blipFill>
                <a:blip r:embed="rId2"/>
                <a:stretch>
                  <a:fillRect l="-1549" t="-1474" b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072AA5E-646B-47CD-8BB0-3035F5D1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AB1D0-8E3E-4F22-A923-70DFBE04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75DA2-B179-42D1-952B-D29EF75A2D7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GV: Lê Mậu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1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3AD25C-7D06-4CCE-9F2E-221742782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10" y="1112363"/>
            <a:ext cx="10908070" cy="49584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72AA5E-646B-47CD-8BB0-3035F5D1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930" y="28282"/>
            <a:ext cx="10908070" cy="1008668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AB1D0-8E3E-4F22-A923-70DFBE04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5">
                <a:extLst>
                  <a:ext uri="{FF2B5EF4-FFF2-40B4-BE49-F238E27FC236}">
                    <a16:creationId xmlns:a16="http://schemas.microsoft.com/office/drawing/2014/main" id="{4319293E-A2DF-44FC-B50E-390F114468A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12093536"/>
                  </p:ext>
                </p:extLst>
              </p:nvPr>
            </p:nvGraphicFramePr>
            <p:xfrm>
              <a:off x="773443" y="1365860"/>
              <a:ext cx="4406485" cy="490264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216">
                      <a:extLst>
                        <a:ext uri="{9D8B030D-6E8A-4147-A177-3AD203B41FA5}">
                          <a16:colId xmlns:a16="http://schemas.microsoft.com/office/drawing/2014/main" val="4145220584"/>
                        </a:ext>
                      </a:extLst>
                    </a:gridCol>
                    <a:gridCol w="585216">
                      <a:extLst>
                        <a:ext uri="{9D8B030D-6E8A-4147-A177-3AD203B41FA5}">
                          <a16:colId xmlns:a16="http://schemas.microsoft.com/office/drawing/2014/main" val="2253837170"/>
                        </a:ext>
                      </a:extLst>
                    </a:gridCol>
                    <a:gridCol w="585216">
                      <a:extLst>
                        <a:ext uri="{9D8B030D-6E8A-4147-A177-3AD203B41FA5}">
                          <a16:colId xmlns:a16="http://schemas.microsoft.com/office/drawing/2014/main" val="3859511760"/>
                        </a:ext>
                      </a:extLst>
                    </a:gridCol>
                    <a:gridCol w="911490">
                      <a:extLst>
                        <a:ext uri="{9D8B030D-6E8A-4147-A177-3AD203B41FA5}">
                          <a16:colId xmlns:a16="http://schemas.microsoft.com/office/drawing/2014/main" val="370087063"/>
                        </a:ext>
                      </a:extLst>
                    </a:gridCol>
                    <a:gridCol w="1739347">
                      <a:extLst>
                        <a:ext uri="{9D8B030D-6E8A-4147-A177-3AD203B41FA5}">
                          <a16:colId xmlns:a16="http://schemas.microsoft.com/office/drawing/2014/main" val="1254010782"/>
                        </a:ext>
                      </a:extLst>
                    </a:gridCol>
                  </a:tblGrid>
                  <a:tr h="7573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p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q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r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err="1"/>
                            <a:t>Hội</a:t>
                          </a:r>
                          <a:r>
                            <a:rPr lang="en-US" sz="2800" dirty="0"/>
                            <a:t> </a:t>
                          </a:r>
                          <a:r>
                            <a:rPr lang="en-US" sz="2800" dirty="0" err="1"/>
                            <a:t>sơ</a:t>
                          </a:r>
                          <a:r>
                            <a:rPr lang="en-US" sz="2800" dirty="0"/>
                            <a:t> </a:t>
                          </a:r>
                          <a:r>
                            <a:rPr lang="en-US" sz="2800" dirty="0" err="1"/>
                            <a:t>cấp</a:t>
                          </a:r>
                          <a:endParaRPr lang="en-US" sz="28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76334728"/>
                      </a:ext>
                    </a:extLst>
                  </a:tr>
                  <a:tr h="514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6327181"/>
                      </a:ext>
                    </a:extLst>
                  </a:tr>
                  <a:tr h="514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  <m:r>
                                  <a:rPr lang="en-US" sz="28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  <m:r>
                                  <a:rPr lang="en-US" sz="28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4338138"/>
                      </a:ext>
                    </a:extLst>
                  </a:tr>
                  <a:tr h="514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7750002"/>
                      </a:ext>
                    </a:extLst>
                  </a:tr>
                  <a:tr h="514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94093454"/>
                      </a:ext>
                    </a:extLst>
                  </a:tr>
                  <a:tr h="514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50643242"/>
                      </a:ext>
                    </a:extLst>
                  </a:tr>
                  <a:tr h="514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  <m:r>
                                  <a:rPr lang="en-US" sz="28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23732108"/>
                      </a:ext>
                    </a:extLst>
                  </a:tr>
                  <a:tr h="514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5337911"/>
                      </a:ext>
                    </a:extLst>
                  </a:tr>
                  <a:tr h="514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8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665771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5">
                <a:extLst>
                  <a:ext uri="{FF2B5EF4-FFF2-40B4-BE49-F238E27FC236}">
                    <a16:creationId xmlns:a16="http://schemas.microsoft.com/office/drawing/2014/main" id="{4319293E-A2DF-44FC-B50E-390F114468A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12093536"/>
                  </p:ext>
                </p:extLst>
              </p:nvPr>
            </p:nvGraphicFramePr>
            <p:xfrm>
              <a:off x="773443" y="1365860"/>
              <a:ext cx="4406485" cy="490264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216">
                      <a:extLst>
                        <a:ext uri="{9D8B030D-6E8A-4147-A177-3AD203B41FA5}">
                          <a16:colId xmlns:a16="http://schemas.microsoft.com/office/drawing/2014/main" val="4145220584"/>
                        </a:ext>
                      </a:extLst>
                    </a:gridCol>
                    <a:gridCol w="585216">
                      <a:extLst>
                        <a:ext uri="{9D8B030D-6E8A-4147-A177-3AD203B41FA5}">
                          <a16:colId xmlns:a16="http://schemas.microsoft.com/office/drawing/2014/main" val="2253837170"/>
                        </a:ext>
                      </a:extLst>
                    </a:gridCol>
                    <a:gridCol w="585216">
                      <a:extLst>
                        <a:ext uri="{9D8B030D-6E8A-4147-A177-3AD203B41FA5}">
                          <a16:colId xmlns:a16="http://schemas.microsoft.com/office/drawing/2014/main" val="3859511760"/>
                        </a:ext>
                      </a:extLst>
                    </a:gridCol>
                    <a:gridCol w="911490">
                      <a:extLst>
                        <a:ext uri="{9D8B030D-6E8A-4147-A177-3AD203B41FA5}">
                          <a16:colId xmlns:a16="http://schemas.microsoft.com/office/drawing/2014/main" val="370087063"/>
                        </a:ext>
                      </a:extLst>
                    </a:gridCol>
                    <a:gridCol w="1739347">
                      <a:extLst>
                        <a:ext uri="{9D8B030D-6E8A-4147-A177-3AD203B41FA5}">
                          <a16:colId xmlns:a16="http://schemas.microsoft.com/office/drawing/2014/main" val="1254010782"/>
                        </a:ext>
                      </a:extLst>
                    </a:gridCol>
                  </a:tblGrid>
                  <a:tr h="7573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p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q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r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err="1"/>
                            <a:t>Hội</a:t>
                          </a:r>
                          <a:r>
                            <a:rPr lang="en-US" sz="2800" dirty="0"/>
                            <a:t> </a:t>
                          </a:r>
                          <a:r>
                            <a:rPr lang="en-US" sz="2800" dirty="0" err="1"/>
                            <a:t>sơ</a:t>
                          </a:r>
                          <a:r>
                            <a:rPr lang="en-US" sz="2800" dirty="0"/>
                            <a:t> </a:t>
                          </a:r>
                          <a:r>
                            <a:rPr lang="en-US" sz="2800" dirty="0" err="1"/>
                            <a:t>cấp</a:t>
                          </a:r>
                          <a:endParaRPr lang="en-US" sz="28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7633472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632718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4196" t="-253488" r="-2098" b="-625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433813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775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9409345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4196" t="-557647" r="-2098" b="-33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64324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4196" t="-657647" r="-2098" b="-23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73210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533791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4196" t="-857647" r="-2098" b="-3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65771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FDF87606-C703-43B6-A45E-1D87610791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7026303"/>
                  </p:ext>
                </p:extLst>
              </p:nvPr>
            </p:nvGraphicFramePr>
            <p:xfrm>
              <a:off x="5367131" y="2959556"/>
              <a:ext cx="6606150" cy="182182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06150">
                      <a:extLst>
                        <a:ext uri="{9D8B030D-6E8A-4147-A177-3AD203B41FA5}">
                          <a16:colId xmlns:a16="http://schemas.microsoft.com/office/drawing/2014/main" val="1012241459"/>
                        </a:ext>
                      </a:extLst>
                    </a:gridCol>
                  </a:tblGrid>
                  <a:tr h="876948">
                    <a:tc>
                      <a:txBody>
                        <a:bodyPr/>
                        <a:lstStyle/>
                        <a:p>
                          <a:r>
                            <a:rPr lang="en-US" sz="28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Hàm</a:t>
                          </a:r>
                          <a:r>
                            <a:rPr lang="en-US" sz="2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F </a:t>
                          </a:r>
                          <a:r>
                            <a:rPr lang="en-US" sz="28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được</a:t>
                          </a:r>
                          <a:r>
                            <a:rPr lang="en-US" sz="2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28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biểu</a:t>
                          </a:r>
                          <a:r>
                            <a:rPr lang="en-US" sz="2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28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diễn</a:t>
                          </a:r>
                          <a:r>
                            <a:rPr lang="en-US" sz="2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28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dưới</a:t>
                          </a:r>
                          <a:r>
                            <a:rPr lang="en-US" sz="2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28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dạng</a:t>
                          </a:r>
                          <a:r>
                            <a:rPr lang="en-US" sz="2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28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tuyển</a:t>
                          </a:r>
                          <a:r>
                            <a:rPr lang="en-US" sz="2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28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các</a:t>
                          </a:r>
                          <a:r>
                            <a:rPr lang="en-US" sz="2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28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hội</a:t>
                          </a:r>
                          <a:r>
                            <a:rPr lang="en-US" sz="2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28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sơ</a:t>
                          </a:r>
                          <a:r>
                            <a:rPr lang="en-US" sz="2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28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cấp</a:t>
                          </a:r>
                          <a:r>
                            <a:rPr lang="en-US" sz="2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3389784"/>
                      </a:ext>
                    </a:extLst>
                  </a:tr>
                  <a:tr h="87694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d>
                                  <m:d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en-US" sz="2800" b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800" b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  <m:r>
                                      <a:rPr lang="en-US" sz="2800" b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800" b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  <m:r>
                                  <a:rPr lang="en-US" sz="2800" b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</m:acc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</m:acc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m:rPr>
                                    <m:nor/>
                                  </m:rPr>
                                  <a:rPr lang="en-US" sz="2800" b="1" i="1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800" b="1" i="1" dirty="0" smtClean="0">
                                    <a:sym typeface="Symbol" panose="05050102010706020507" pitchFamily="18" charset="2"/>
                                  </a:rPr>
                                  <m:t>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</m:acc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en-US" sz="2800" b="1" i="1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800" b="1" i="1" dirty="0" smtClean="0">
                                    <a:sym typeface="Symbol" panose="05050102010706020507" pitchFamily="18" charset="2"/>
                                  </a:rPr>
                                  <m:t> 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</m:acc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800" b="1" i="1" dirty="0" smtClean="0">
                                    <a:sym typeface="Symbol" panose="05050102010706020507" pitchFamily="18" charset="2"/>
                                  </a:rPr>
                                  <m:t>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800" b="1" i="1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56993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FDF87606-C703-43B6-A45E-1D87610791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7026303"/>
                  </p:ext>
                </p:extLst>
              </p:nvPr>
            </p:nvGraphicFramePr>
            <p:xfrm>
              <a:off x="5367131" y="2959556"/>
              <a:ext cx="6606150" cy="182182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06150">
                      <a:extLst>
                        <a:ext uri="{9D8B030D-6E8A-4147-A177-3AD203B41FA5}">
                          <a16:colId xmlns:a16="http://schemas.microsoft.com/office/drawing/2014/main" val="1012241459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r>
                            <a:rPr lang="en-US" sz="28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Hàm</a:t>
                          </a:r>
                          <a:r>
                            <a:rPr lang="en-US" sz="2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F </a:t>
                          </a:r>
                          <a:r>
                            <a:rPr lang="en-US" sz="28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được</a:t>
                          </a:r>
                          <a:r>
                            <a:rPr lang="en-US" sz="2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28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biểu</a:t>
                          </a:r>
                          <a:r>
                            <a:rPr lang="en-US" sz="2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28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diễn</a:t>
                          </a:r>
                          <a:r>
                            <a:rPr lang="en-US" sz="2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28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dưới</a:t>
                          </a:r>
                          <a:r>
                            <a:rPr lang="en-US" sz="2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28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dạng</a:t>
                          </a:r>
                          <a:r>
                            <a:rPr lang="en-US" sz="2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28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tuyển</a:t>
                          </a:r>
                          <a:r>
                            <a:rPr lang="en-US" sz="2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28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các</a:t>
                          </a:r>
                          <a:r>
                            <a:rPr lang="en-US" sz="2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28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hội</a:t>
                          </a:r>
                          <a:r>
                            <a:rPr lang="en-US" sz="2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28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sơ</a:t>
                          </a:r>
                          <a:r>
                            <a:rPr lang="en-US" sz="2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28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cấp</a:t>
                          </a:r>
                          <a:r>
                            <a:rPr lang="en-US" sz="2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3389784"/>
                      </a:ext>
                    </a:extLst>
                  </a:tr>
                  <a:tr h="8769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152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56993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772C0A1-5BC9-4E1B-B3A2-A83F99A7C4F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GV: Lê Mậu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6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965635" cy="23876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 – </a:t>
            </a: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Mạch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Logic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26F3A-4C33-40FD-84D7-E703EA44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0080" y="6466149"/>
            <a:ext cx="2743200" cy="365125"/>
          </a:xfrm>
        </p:spPr>
        <p:txBody>
          <a:bodyPr/>
          <a:lstStyle/>
          <a:p>
            <a:fld id="{6E9BC5F3-20C3-46D3-932D-BAE27B3FCC6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73A68-B687-4758-9126-AF7A94F7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GV: Lê Mậu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1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72AA5E-646B-47CD-8BB0-3035F5D1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Cổng</a:t>
            </a:r>
            <a:r>
              <a:rPr lang="en-US" dirty="0"/>
              <a:t>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AB1D0-8E3E-4F22-A923-70DFBE04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795865-0C7E-472F-9386-2F62C1677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744" y="1112363"/>
                <a:ext cx="10996160" cy="495849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Mọi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hàm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Bool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đều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thể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biểu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diễn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dưới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dạng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chính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tắc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nghĩa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dạng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tuyển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hội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sơ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cấp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3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phép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toán</a:t>
                </a:r>
                <a:r>
                  <a:rPr lang="en-US" dirty="0">
                    <a:latin typeface="Franklin Gothic Book" panose="020B0503020102020204" pitchFamily="34" charset="0"/>
                    <a:cs typeface="EucrosiaUPC" panose="02020603050405020304" pitchFamily="18" charset="-34"/>
                  </a:rPr>
                  <a:t> ¬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</m:t>
                    </m:r>
                    <m:r>
                      <m:rPr>
                        <m:nor/>
                      </m:rPr>
                      <a:rPr lang="en-US" b="0" i="0" dirty="0" smtClean="0">
                        <a:latin typeface="Arial" panose="020B060402020202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, </m:t>
                    </m:r>
                    <m:r>
                      <m:rPr>
                        <m:nor/>
                      </m:rPr>
                      <a:rPr lang="en-US" sz="3200" dirty="0" smtClean="0">
                        <a:latin typeface="Arial" panose="020B060402020202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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Vì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vậy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thiết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kế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mạch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logic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chỉ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cần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dựa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trên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3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cổng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logic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tương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ứng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3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phép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này</a:t>
                </a:r>
                <a:endParaRPr lang="en-US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795865-0C7E-472F-9386-2F62C1677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44" y="1112363"/>
                <a:ext cx="10996160" cy="4958499"/>
              </a:xfrm>
              <a:blipFill>
                <a:blip r:embed="rId2"/>
                <a:stretch>
                  <a:fillRect l="-1276" t="-737" r="-1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3633CAC-48FA-49F4-83BC-D630BE97CA4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GV: Lê Mậu Long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02E8E68-8064-488C-AED0-AF56CCF721BA}"/>
                  </a:ext>
                </a:extLst>
              </p:cNvPr>
              <p:cNvSpPr txBox="1"/>
              <p:nvPr/>
            </p:nvSpPr>
            <p:spPr>
              <a:xfrm>
                <a:off x="6709682" y="4016245"/>
                <a:ext cx="650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</m:t>
                    </m:r>
                  </m:oMath>
                </a14:m>
                <a:r>
                  <a:rPr lang="en-US" i="1" dirty="0"/>
                  <a:t>y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02E8E68-8064-488C-AED0-AF56CCF72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682" y="4016245"/>
                <a:ext cx="650953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43B2B7C2-BCD3-4D11-AF6B-41C357CF9EB9}"/>
              </a:ext>
            </a:extLst>
          </p:cNvPr>
          <p:cNvGrpSpPr/>
          <p:nvPr/>
        </p:nvGrpSpPr>
        <p:grpSpPr>
          <a:xfrm>
            <a:off x="1272208" y="3790160"/>
            <a:ext cx="9700592" cy="2107614"/>
            <a:chOff x="1272208" y="3829918"/>
            <a:chExt cx="9700592" cy="210761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C2AA0D-0127-495E-929F-B2450C6C5425}"/>
                </a:ext>
              </a:extLst>
            </p:cNvPr>
            <p:cNvSpPr txBox="1"/>
            <p:nvPr/>
          </p:nvSpPr>
          <p:spPr>
            <a:xfrm>
              <a:off x="1272208" y="5257798"/>
              <a:ext cx="2256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Cổng</a:t>
              </a:r>
              <a:r>
                <a:rPr lang="en-US" dirty="0"/>
                <a:t> NOT </a:t>
              </a:r>
              <a:r>
                <a:rPr lang="en-US" dirty="0" err="1"/>
                <a:t>thể</a:t>
              </a:r>
              <a:r>
                <a:rPr lang="en-US" dirty="0"/>
                <a:t> </a:t>
              </a:r>
              <a:r>
                <a:rPr lang="en-US" dirty="0" err="1"/>
                <a:t>hiện</a:t>
              </a:r>
              <a:r>
                <a:rPr lang="en-US" dirty="0"/>
                <a:t> </a:t>
              </a:r>
              <a:r>
                <a:rPr lang="en-US" dirty="0" err="1"/>
                <a:t>phép</a:t>
              </a:r>
              <a:r>
                <a:rPr lang="en-US" dirty="0"/>
                <a:t> </a:t>
              </a:r>
              <a:r>
                <a:rPr lang="en-US" dirty="0" err="1"/>
                <a:t>toán</a:t>
              </a:r>
              <a:r>
                <a:rPr lang="en-US" dirty="0"/>
                <a:t> </a:t>
              </a:r>
              <a:r>
                <a:rPr lang="en-US" dirty="0" err="1"/>
                <a:t>phủ</a:t>
              </a:r>
              <a:r>
                <a:rPr lang="en-US" dirty="0"/>
                <a:t> </a:t>
              </a:r>
              <a:r>
                <a:rPr lang="en-US" dirty="0" err="1"/>
                <a:t>định</a:t>
              </a:r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F88D793-FECA-4F7C-A08A-2B025EA4A113}"/>
                </a:ext>
              </a:extLst>
            </p:cNvPr>
            <p:cNvSpPr txBox="1"/>
            <p:nvPr/>
          </p:nvSpPr>
          <p:spPr>
            <a:xfrm>
              <a:off x="5130053" y="5291201"/>
              <a:ext cx="2256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Cổng</a:t>
              </a:r>
              <a:r>
                <a:rPr lang="en-US" dirty="0"/>
                <a:t> OR </a:t>
              </a:r>
              <a:r>
                <a:rPr lang="en-US" dirty="0" err="1"/>
                <a:t>thể</a:t>
              </a:r>
              <a:r>
                <a:rPr lang="en-US" dirty="0"/>
                <a:t> </a:t>
              </a:r>
              <a:r>
                <a:rPr lang="en-US" dirty="0" err="1"/>
                <a:t>hiện</a:t>
              </a:r>
              <a:r>
                <a:rPr lang="en-US" dirty="0"/>
                <a:t> </a:t>
              </a:r>
              <a:r>
                <a:rPr lang="en-US" dirty="0" err="1"/>
                <a:t>phép</a:t>
              </a:r>
              <a:r>
                <a:rPr lang="en-US" dirty="0"/>
                <a:t> </a:t>
              </a:r>
              <a:r>
                <a:rPr lang="en-US" dirty="0" err="1"/>
                <a:t>toán</a:t>
              </a:r>
              <a:r>
                <a:rPr lang="en-US" dirty="0"/>
                <a:t> </a:t>
              </a:r>
              <a:r>
                <a:rPr lang="en-US" dirty="0" err="1"/>
                <a:t>tuyển</a:t>
              </a:r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AF73B66-2368-4440-BFBD-CD23CBF64B19}"/>
                </a:ext>
              </a:extLst>
            </p:cNvPr>
            <p:cNvSpPr txBox="1"/>
            <p:nvPr/>
          </p:nvSpPr>
          <p:spPr>
            <a:xfrm>
              <a:off x="8691574" y="5270082"/>
              <a:ext cx="2256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Cổng</a:t>
              </a:r>
              <a:r>
                <a:rPr lang="en-US" dirty="0"/>
                <a:t> AND </a:t>
              </a:r>
              <a:r>
                <a:rPr lang="en-US" dirty="0" err="1"/>
                <a:t>thể</a:t>
              </a:r>
              <a:r>
                <a:rPr lang="en-US" dirty="0"/>
                <a:t> </a:t>
              </a:r>
              <a:r>
                <a:rPr lang="en-US" dirty="0" err="1"/>
                <a:t>hiện</a:t>
              </a:r>
              <a:r>
                <a:rPr lang="en-US" dirty="0"/>
                <a:t> </a:t>
              </a:r>
              <a:r>
                <a:rPr lang="en-US" dirty="0" err="1"/>
                <a:t>phép</a:t>
              </a:r>
              <a:r>
                <a:rPr lang="en-US" dirty="0"/>
                <a:t> </a:t>
              </a:r>
              <a:r>
                <a:rPr lang="en-US" dirty="0" err="1"/>
                <a:t>toán</a:t>
              </a:r>
              <a:r>
                <a:rPr lang="en-US" dirty="0"/>
                <a:t> </a:t>
              </a:r>
              <a:r>
                <a:rPr lang="en-US" dirty="0" err="1"/>
                <a:t>hội</a:t>
              </a:r>
              <a:endParaRPr lang="en-US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FDF1F41-198D-4F14-BA7D-BF8E5E4EF9D3}"/>
                </a:ext>
              </a:extLst>
            </p:cNvPr>
            <p:cNvGrpSpPr/>
            <p:nvPr/>
          </p:nvGrpSpPr>
          <p:grpSpPr>
            <a:xfrm>
              <a:off x="1419442" y="3978969"/>
              <a:ext cx="2027585" cy="761971"/>
              <a:chOff x="1419442" y="3978969"/>
              <a:chExt cx="2027585" cy="761971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EE4E07D-AFE2-4BD1-AFA6-3A9660DAD35E}"/>
                  </a:ext>
                </a:extLst>
              </p:cNvPr>
              <p:cNvGrpSpPr/>
              <p:nvPr/>
            </p:nvGrpSpPr>
            <p:grpSpPr>
              <a:xfrm>
                <a:off x="1419442" y="3998847"/>
                <a:ext cx="2027585" cy="742093"/>
                <a:chOff x="1011938" y="2299272"/>
                <a:chExt cx="2027585" cy="911071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1FC7FC71-E9B2-46C7-966E-1FCFFC98629B}"/>
                    </a:ext>
                  </a:extLst>
                </p:cNvPr>
                <p:cNvCxnSpPr/>
                <p:nvPr/>
              </p:nvCxnSpPr>
              <p:spPr>
                <a:xfrm>
                  <a:off x="1011938" y="2761441"/>
                  <a:ext cx="675861" cy="0"/>
                </a:xfrm>
                <a:prstGeom prst="line">
                  <a:avLst/>
                </a:prstGeom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7" name="Isosceles Triangle 16">
                  <a:extLst>
                    <a:ext uri="{FF2B5EF4-FFF2-40B4-BE49-F238E27FC236}">
                      <a16:creationId xmlns:a16="http://schemas.microsoft.com/office/drawing/2014/main" id="{FFA90BDB-B350-463D-9A7C-D0B295E1F815}"/>
                    </a:ext>
                  </a:extLst>
                </p:cNvPr>
                <p:cNvSpPr/>
                <p:nvPr/>
              </p:nvSpPr>
              <p:spPr>
                <a:xfrm rot="5400000">
                  <a:off x="1570195" y="2416877"/>
                  <a:ext cx="911071" cy="675862"/>
                </a:xfrm>
                <a:prstGeom prst="triangle">
                  <a:avLst/>
                </a:prstGeom>
                <a:ln w="28575">
                  <a:solidFill>
                    <a:srgbClr val="183D5E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76200">
                      <a:solidFill>
                        <a:schemeClr val="tx1"/>
                      </a:solidFill>
                    </a:ln>
                  </a:endParaRPr>
                </a:p>
              </p:txBody>
            </p: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7A61F41F-AD28-41B2-98CD-A6D2EB6DBC7E}"/>
                    </a:ext>
                  </a:extLst>
                </p:cNvPr>
                <p:cNvCxnSpPr/>
                <p:nvPr/>
              </p:nvCxnSpPr>
              <p:spPr>
                <a:xfrm>
                  <a:off x="2363662" y="2761441"/>
                  <a:ext cx="675861" cy="0"/>
                </a:xfrm>
                <a:prstGeom prst="line">
                  <a:avLst/>
                </a:prstGeom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00C00799-5E6A-4784-A4F5-08241A4399AD}"/>
                      </a:ext>
                    </a:extLst>
                  </p:cNvPr>
                  <p:cNvSpPr txBox="1"/>
                  <p:nvPr/>
                </p:nvSpPr>
                <p:spPr>
                  <a:xfrm>
                    <a:off x="1444570" y="3978969"/>
                    <a:ext cx="47346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00C00799-5E6A-4784-A4F5-08241A4399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4570" y="3978969"/>
                    <a:ext cx="47346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08F5ABFC-C51D-4CFB-977D-A5C799A7F827}"/>
                      </a:ext>
                    </a:extLst>
                  </p:cNvPr>
                  <p:cNvSpPr txBox="1"/>
                  <p:nvPr/>
                </p:nvSpPr>
                <p:spPr>
                  <a:xfrm>
                    <a:off x="2928814" y="3992223"/>
                    <a:ext cx="47346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08F5ABFC-C51D-4CFB-977D-A5C799A7F8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8814" y="3992223"/>
                    <a:ext cx="47346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282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844D8E8-E50B-4564-A028-F0FA07300104}"/>
                </a:ext>
              </a:extLst>
            </p:cNvPr>
            <p:cNvGrpSpPr/>
            <p:nvPr/>
          </p:nvGrpSpPr>
          <p:grpSpPr>
            <a:xfrm>
              <a:off x="5002824" y="3829918"/>
              <a:ext cx="2383412" cy="911022"/>
              <a:chOff x="5002824" y="3829918"/>
              <a:chExt cx="2383412" cy="911022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08618983-9E52-4A4C-AE0C-6DEAC594FFBB}"/>
                  </a:ext>
                </a:extLst>
              </p:cNvPr>
              <p:cNvGrpSpPr/>
              <p:nvPr/>
            </p:nvGrpSpPr>
            <p:grpSpPr>
              <a:xfrm>
                <a:off x="5111638" y="3998847"/>
                <a:ext cx="2274598" cy="742093"/>
                <a:chOff x="4742427" y="2299271"/>
                <a:chExt cx="2274598" cy="742093"/>
              </a:xfrm>
            </p:grpSpPr>
            <p:sp>
              <p:nvSpPr>
                <p:cNvPr id="20" name="Flowchart: Stored Data 19">
                  <a:extLst>
                    <a:ext uri="{FF2B5EF4-FFF2-40B4-BE49-F238E27FC236}">
                      <a16:creationId xmlns:a16="http://schemas.microsoft.com/office/drawing/2014/main" id="{96329FB6-E48B-42F6-9B84-E374CAA495F5}"/>
                    </a:ext>
                  </a:extLst>
                </p:cNvPr>
                <p:cNvSpPr/>
                <p:nvPr/>
              </p:nvSpPr>
              <p:spPr>
                <a:xfrm flipH="1">
                  <a:off x="5310808" y="2299271"/>
                  <a:ext cx="1030356" cy="742093"/>
                </a:xfrm>
                <a:prstGeom prst="flowChartOnlineStorag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456D1EAD-2679-4BA0-B995-7880A39C3412}"/>
                    </a:ext>
                  </a:extLst>
                </p:cNvPr>
                <p:cNvCxnSpPr/>
                <p:nvPr/>
              </p:nvCxnSpPr>
              <p:spPr>
                <a:xfrm>
                  <a:off x="4742427" y="2466581"/>
                  <a:ext cx="675861" cy="0"/>
                </a:xfrm>
                <a:prstGeom prst="line">
                  <a:avLst/>
                </a:prstGeom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D143D1FE-51F9-466B-87E7-B023416E6F67}"/>
                    </a:ext>
                  </a:extLst>
                </p:cNvPr>
                <p:cNvCxnSpPr/>
                <p:nvPr/>
              </p:nvCxnSpPr>
              <p:spPr>
                <a:xfrm>
                  <a:off x="4742427" y="2884024"/>
                  <a:ext cx="675861" cy="0"/>
                </a:xfrm>
                <a:prstGeom prst="line">
                  <a:avLst/>
                </a:prstGeom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79CB2EE2-27EF-4F13-B15D-F837DF04A475}"/>
                    </a:ext>
                  </a:extLst>
                </p:cNvPr>
                <p:cNvCxnSpPr/>
                <p:nvPr/>
              </p:nvCxnSpPr>
              <p:spPr>
                <a:xfrm>
                  <a:off x="6341164" y="2665362"/>
                  <a:ext cx="675861" cy="0"/>
                </a:xfrm>
                <a:prstGeom prst="line">
                  <a:avLst/>
                </a:prstGeom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598AA175-C66F-4E37-9365-836CF0315676}"/>
                      </a:ext>
                    </a:extLst>
                  </p:cNvPr>
                  <p:cNvSpPr txBox="1"/>
                  <p:nvPr/>
                </p:nvSpPr>
                <p:spPr>
                  <a:xfrm>
                    <a:off x="5002824" y="3829918"/>
                    <a:ext cx="47346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598AA175-C66F-4E37-9365-836CF03156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2824" y="3829918"/>
                    <a:ext cx="47346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84ECBB5E-42DA-4A84-ACA2-F659EDBF31E1}"/>
                      </a:ext>
                    </a:extLst>
                  </p:cNvPr>
                  <p:cNvSpPr txBox="1"/>
                  <p:nvPr/>
                </p:nvSpPr>
                <p:spPr>
                  <a:xfrm>
                    <a:off x="5026017" y="4181098"/>
                    <a:ext cx="47346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84ECBB5E-42DA-4A84-ACA2-F659EDBF31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6017" y="4181098"/>
                    <a:ext cx="47346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7A888CA-B0FA-4C4E-88B4-2841F085A70D}"/>
                </a:ext>
              </a:extLst>
            </p:cNvPr>
            <p:cNvGrpSpPr/>
            <p:nvPr/>
          </p:nvGrpSpPr>
          <p:grpSpPr>
            <a:xfrm>
              <a:off x="8494769" y="3843172"/>
              <a:ext cx="2478031" cy="897768"/>
              <a:chOff x="8494769" y="3843172"/>
              <a:chExt cx="2478031" cy="89776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A9CE187-F276-41E8-984E-4633C76A514D}"/>
                  </a:ext>
                </a:extLst>
              </p:cNvPr>
              <p:cNvGrpSpPr/>
              <p:nvPr/>
            </p:nvGrpSpPr>
            <p:grpSpPr>
              <a:xfrm>
                <a:off x="8577468" y="3998860"/>
                <a:ext cx="2395332" cy="742080"/>
                <a:chOff x="8169964" y="3429000"/>
                <a:chExt cx="2335697" cy="755374"/>
              </a:xfrm>
            </p:grpSpPr>
            <p:sp>
              <p:nvSpPr>
                <p:cNvPr id="26" name="Flowchart: Delay 25">
                  <a:extLst>
                    <a:ext uri="{FF2B5EF4-FFF2-40B4-BE49-F238E27FC236}">
                      <a16:creationId xmlns:a16="http://schemas.microsoft.com/office/drawing/2014/main" id="{AD6E242B-38C4-473B-86FC-DA7CFC415451}"/>
                    </a:ext>
                  </a:extLst>
                </p:cNvPr>
                <p:cNvSpPr/>
                <p:nvPr/>
              </p:nvSpPr>
              <p:spPr>
                <a:xfrm>
                  <a:off x="8845826" y="3429000"/>
                  <a:ext cx="983974" cy="755374"/>
                </a:xfrm>
                <a:prstGeom prst="flowChartDelay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B8CC8752-866F-43B7-8904-0087F5DD2A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69964" y="3591612"/>
                  <a:ext cx="675861" cy="0"/>
                </a:xfrm>
                <a:prstGeom prst="line">
                  <a:avLst/>
                </a:prstGeom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E4E48B2-2A3A-4B46-BD85-286317388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69965" y="4020399"/>
                  <a:ext cx="675861" cy="0"/>
                </a:xfrm>
                <a:prstGeom prst="line">
                  <a:avLst/>
                </a:prstGeom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C5DB55DE-224B-4B9E-9094-A65B788AAC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29800" y="3791797"/>
                  <a:ext cx="675861" cy="0"/>
                </a:xfrm>
                <a:prstGeom prst="line">
                  <a:avLst/>
                </a:prstGeom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A160FA9C-7BD5-4AFD-B676-08AFFFAABBC5}"/>
                      </a:ext>
                    </a:extLst>
                  </p:cNvPr>
                  <p:cNvSpPr txBox="1"/>
                  <p:nvPr/>
                </p:nvSpPr>
                <p:spPr>
                  <a:xfrm>
                    <a:off x="10276203" y="3930814"/>
                    <a:ext cx="65095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</m:t>
                        </m:r>
                      </m:oMath>
                    </a14:m>
                    <a:r>
                      <a:rPr lang="en-US" i="1" dirty="0"/>
                      <a:t>y</a:t>
                    </a:r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A160FA9C-7BD5-4AFD-B676-08AFFFAABB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76203" y="3930814"/>
                    <a:ext cx="650953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24BE59EC-0963-4C8C-82C2-98CE89B01EF4}"/>
                      </a:ext>
                    </a:extLst>
                  </p:cNvPr>
                  <p:cNvSpPr txBox="1"/>
                  <p:nvPr/>
                </p:nvSpPr>
                <p:spPr>
                  <a:xfrm>
                    <a:off x="8494769" y="3843172"/>
                    <a:ext cx="47346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24BE59EC-0963-4C8C-82C2-98CE89B01E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4769" y="3843172"/>
                    <a:ext cx="47346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185787FC-416F-4FE0-9C36-45EDF6E38D53}"/>
                      </a:ext>
                    </a:extLst>
                  </p:cNvPr>
                  <p:cNvSpPr txBox="1"/>
                  <p:nvPr/>
                </p:nvSpPr>
                <p:spPr>
                  <a:xfrm>
                    <a:off x="8517962" y="4194352"/>
                    <a:ext cx="47346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185787FC-416F-4FE0-9C36-45EDF6E38D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7962" y="4194352"/>
                    <a:ext cx="473462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5151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72AA5E-646B-47CD-8BB0-3035F5D1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Cổng</a:t>
            </a:r>
            <a:r>
              <a:rPr lang="en-US" dirty="0"/>
              <a:t>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AB1D0-8E3E-4F22-A923-70DFBE04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795865-0C7E-472F-9386-2F62C1677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44" y="1112363"/>
            <a:ext cx="10996160" cy="4958499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cổng</a:t>
            </a:r>
            <a:endParaRPr lang="en-US" i="1" dirty="0">
              <a:latin typeface="Cambria Math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3633CAC-48FA-49F4-83BC-D630BE97CA4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GV: Lê Mậu Long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ECE547-3D61-4FA0-B50F-0CF6440A040D}"/>
              </a:ext>
            </a:extLst>
          </p:cNvPr>
          <p:cNvGrpSpPr/>
          <p:nvPr/>
        </p:nvGrpSpPr>
        <p:grpSpPr>
          <a:xfrm>
            <a:off x="1154875" y="2517978"/>
            <a:ext cx="9676452" cy="2068919"/>
            <a:chOff x="1154875" y="2517978"/>
            <a:chExt cx="9676452" cy="206891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C2AA0D-0127-495E-929F-B2450C6C5425}"/>
                </a:ext>
              </a:extLst>
            </p:cNvPr>
            <p:cNvSpPr txBox="1"/>
            <p:nvPr/>
          </p:nvSpPr>
          <p:spPr>
            <a:xfrm>
              <a:off x="4863676" y="3940566"/>
              <a:ext cx="2256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Cổng</a:t>
              </a:r>
              <a:r>
                <a:rPr lang="en-US" dirty="0"/>
                <a:t> NOR </a:t>
              </a:r>
              <a:r>
                <a:rPr lang="en-US" dirty="0" err="1"/>
                <a:t>thể</a:t>
              </a:r>
              <a:r>
                <a:rPr lang="en-US" dirty="0"/>
                <a:t> </a:t>
              </a:r>
              <a:r>
                <a:rPr lang="en-US" dirty="0" err="1"/>
                <a:t>hiện</a:t>
              </a:r>
              <a:r>
                <a:rPr lang="en-US" dirty="0"/>
                <a:t> </a:t>
              </a:r>
              <a:r>
                <a:rPr lang="en-US" dirty="0" err="1"/>
                <a:t>phép</a:t>
              </a:r>
              <a:r>
                <a:rPr lang="en-US" dirty="0"/>
                <a:t> </a:t>
              </a:r>
              <a:r>
                <a:rPr lang="en-US" dirty="0" err="1"/>
                <a:t>toán</a:t>
              </a:r>
              <a:r>
                <a:rPr lang="en-US" dirty="0"/>
                <a:t> NOT OR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F88D793-FECA-4F7C-A08A-2B025EA4A113}"/>
                </a:ext>
              </a:extLst>
            </p:cNvPr>
            <p:cNvSpPr txBox="1"/>
            <p:nvPr/>
          </p:nvSpPr>
          <p:spPr>
            <a:xfrm>
              <a:off x="1360730" y="3940565"/>
              <a:ext cx="2256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Cổng</a:t>
              </a:r>
              <a:r>
                <a:rPr lang="en-US" dirty="0"/>
                <a:t> XOR </a:t>
              </a:r>
              <a:r>
                <a:rPr lang="en-US" dirty="0" err="1"/>
                <a:t>thể</a:t>
              </a:r>
              <a:r>
                <a:rPr lang="en-US" dirty="0"/>
                <a:t> </a:t>
              </a:r>
              <a:r>
                <a:rPr lang="en-US" dirty="0" err="1"/>
                <a:t>hiện</a:t>
              </a:r>
              <a:r>
                <a:rPr lang="en-US" dirty="0"/>
                <a:t> </a:t>
              </a:r>
              <a:r>
                <a:rPr lang="en-US" dirty="0" err="1"/>
                <a:t>phép</a:t>
              </a:r>
              <a:r>
                <a:rPr lang="en-US" dirty="0"/>
                <a:t> </a:t>
              </a:r>
              <a:r>
                <a:rPr lang="en-US" dirty="0" err="1"/>
                <a:t>toán</a:t>
              </a:r>
              <a:r>
                <a:rPr lang="en-US" dirty="0"/>
                <a:t> XOR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AF73B66-2368-4440-BFBD-CD23CBF64B19}"/>
                </a:ext>
              </a:extLst>
            </p:cNvPr>
            <p:cNvSpPr txBox="1"/>
            <p:nvPr/>
          </p:nvSpPr>
          <p:spPr>
            <a:xfrm>
              <a:off x="8575087" y="3938936"/>
              <a:ext cx="2256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Cổng</a:t>
              </a:r>
              <a:r>
                <a:rPr lang="en-US" dirty="0"/>
                <a:t> </a:t>
              </a:r>
              <a:r>
                <a:rPr lang="en-US" dirty="0" err="1"/>
                <a:t>NAND</a:t>
              </a:r>
              <a:r>
                <a:rPr lang="en-US" dirty="0"/>
                <a:t> </a:t>
              </a:r>
              <a:r>
                <a:rPr lang="en-US" dirty="0" err="1"/>
                <a:t>thể</a:t>
              </a:r>
              <a:r>
                <a:rPr lang="en-US" dirty="0"/>
                <a:t> </a:t>
              </a:r>
              <a:r>
                <a:rPr lang="en-US" dirty="0" err="1"/>
                <a:t>hiện</a:t>
              </a:r>
              <a:r>
                <a:rPr lang="en-US" dirty="0"/>
                <a:t> </a:t>
              </a:r>
              <a:r>
                <a:rPr lang="en-US" dirty="0" err="1"/>
                <a:t>phép</a:t>
              </a:r>
              <a:r>
                <a:rPr lang="en-US" dirty="0"/>
                <a:t> </a:t>
              </a:r>
              <a:r>
                <a:rPr lang="en-US" dirty="0" err="1"/>
                <a:t>toán</a:t>
              </a:r>
              <a:r>
                <a:rPr lang="en-US" dirty="0"/>
                <a:t> NOT AND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E736ACE-0573-4DF8-97A3-7751ADDCD9EF}"/>
                </a:ext>
              </a:extLst>
            </p:cNvPr>
            <p:cNvGrpSpPr/>
            <p:nvPr/>
          </p:nvGrpSpPr>
          <p:grpSpPr>
            <a:xfrm>
              <a:off x="1154875" y="2517978"/>
              <a:ext cx="2383412" cy="911022"/>
              <a:chOff x="4863676" y="2537805"/>
              <a:chExt cx="2383412" cy="911022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FDFD3D21-7877-4B1F-9DE0-7974D32FDB2C}"/>
                  </a:ext>
                </a:extLst>
              </p:cNvPr>
              <p:cNvGrpSpPr/>
              <p:nvPr/>
            </p:nvGrpSpPr>
            <p:grpSpPr>
              <a:xfrm>
                <a:off x="4863676" y="2537805"/>
                <a:ext cx="2383412" cy="911022"/>
                <a:chOff x="5002824" y="3829918"/>
                <a:chExt cx="2383412" cy="911022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B14C4DE3-78D4-4E73-8579-D4A583E0B97F}"/>
                    </a:ext>
                  </a:extLst>
                </p:cNvPr>
                <p:cNvGrpSpPr/>
                <p:nvPr/>
              </p:nvGrpSpPr>
              <p:grpSpPr>
                <a:xfrm>
                  <a:off x="5111638" y="3998847"/>
                  <a:ext cx="2274598" cy="742093"/>
                  <a:chOff x="4742427" y="2299271"/>
                  <a:chExt cx="2274598" cy="742093"/>
                </a:xfrm>
              </p:grpSpPr>
              <p:sp>
                <p:nvSpPr>
                  <p:cNvPr id="59" name="Flowchart: Stored Data 58">
                    <a:extLst>
                      <a:ext uri="{FF2B5EF4-FFF2-40B4-BE49-F238E27FC236}">
                        <a16:creationId xmlns:a16="http://schemas.microsoft.com/office/drawing/2014/main" id="{088DA575-8CA6-492B-819A-BC09EA192B72}"/>
                      </a:ext>
                    </a:extLst>
                  </p:cNvPr>
                  <p:cNvSpPr/>
                  <p:nvPr/>
                </p:nvSpPr>
                <p:spPr>
                  <a:xfrm flipH="1">
                    <a:off x="5310808" y="2299271"/>
                    <a:ext cx="1030356" cy="742093"/>
                  </a:xfrm>
                  <a:prstGeom prst="flowChartOnlineStorag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4165F5AC-EC48-4987-AC6F-907AD3E8429F}"/>
                      </a:ext>
                    </a:extLst>
                  </p:cNvPr>
                  <p:cNvCxnSpPr/>
                  <p:nvPr/>
                </p:nvCxnSpPr>
                <p:spPr>
                  <a:xfrm>
                    <a:off x="4742427" y="2466581"/>
                    <a:ext cx="675861" cy="0"/>
                  </a:xfrm>
                  <a:prstGeom prst="line">
                    <a:avLst/>
                  </a:prstGeom>
                  <a:ln w="2857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E4186B39-EEFC-4502-A66F-6B149C2A1CBF}"/>
                      </a:ext>
                    </a:extLst>
                  </p:cNvPr>
                  <p:cNvCxnSpPr/>
                  <p:nvPr/>
                </p:nvCxnSpPr>
                <p:spPr>
                  <a:xfrm>
                    <a:off x="4742427" y="2884024"/>
                    <a:ext cx="675861" cy="0"/>
                  </a:xfrm>
                  <a:prstGeom prst="line">
                    <a:avLst/>
                  </a:prstGeom>
                  <a:ln w="2857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9C5D4FE7-B277-468F-9F83-0E8E540097FD}"/>
                      </a:ext>
                    </a:extLst>
                  </p:cNvPr>
                  <p:cNvCxnSpPr/>
                  <p:nvPr/>
                </p:nvCxnSpPr>
                <p:spPr>
                  <a:xfrm>
                    <a:off x="6341164" y="2665362"/>
                    <a:ext cx="675861" cy="0"/>
                  </a:xfrm>
                  <a:prstGeom prst="line">
                    <a:avLst/>
                  </a:prstGeom>
                  <a:ln w="2857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052063E0-D6A2-4E10-A698-697F82CE81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02824" y="3829918"/>
                      <a:ext cx="47346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052063E0-D6A2-4E10-A698-697F82CE816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02824" y="3829918"/>
                      <a:ext cx="473462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EB813993-2CA4-4104-A5D1-01FCDAAA9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26017" y="4181098"/>
                      <a:ext cx="47346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EB813993-2CA4-4104-A5D1-01FCDAAA980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6017" y="4181098"/>
                      <a:ext cx="473462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8" name="Flowchart: Stored Data 47">
                <a:extLst>
                  <a:ext uri="{FF2B5EF4-FFF2-40B4-BE49-F238E27FC236}">
                    <a16:creationId xmlns:a16="http://schemas.microsoft.com/office/drawing/2014/main" id="{55BFFBB4-70F7-4BEC-BCEA-EA0680A0DA20}"/>
                  </a:ext>
                </a:extLst>
              </p:cNvPr>
              <p:cNvSpPr/>
              <p:nvPr/>
            </p:nvSpPr>
            <p:spPr>
              <a:xfrm flipH="1">
                <a:off x="5682445" y="2706525"/>
                <a:ext cx="1030356" cy="742093"/>
              </a:xfrm>
              <a:prstGeom prst="flowChartOnlineStorag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78C6F5F-3847-464E-8D57-DAB06CC7C654}"/>
                </a:ext>
              </a:extLst>
            </p:cNvPr>
            <p:cNvGrpSpPr/>
            <p:nvPr/>
          </p:nvGrpSpPr>
          <p:grpSpPr>
            <a:xfrm>
              <a:off x="4863676" y="2537805"/>
              <a:ext cx="2496959" cy="911022"/>
              <a:chOff x="4863676" y="2537805"/>
              <a:chExt cx="2496959" cy="91102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7D56AC4-DF1D-46EF-A8B5-76CBDEE16904}"/>
                  </a:ext>
                </a:extLst>
              </p:cNvPr>
              <p:cNvGrpSpPr/>
              <p:nvPr/>
            </p:nvGrpSpPr>
            <p:grpSpPr>
              <a:xfrm>
                <a:off x="4863676" y="2537805"/>
                <a:ext cx="2496959" cy="911022"/>
                <a:chOff x="4863676" y="2537805"/>
                <a:chExt cx="2496959" cy="911022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A02E8E68-8064-488C-AED0-AF56CCF721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09682" y="2674459"/>
                      <a:ext cx="6509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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𝑦</m:t>
                                </m:r>
                              </m:e>
                            </m:acc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A02E8E68-8064-488C-AED0-AF56CCF721B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09682" y="2674459"/>
                      <a:ext cx="650953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6844D8E8-E50B-4564-A028-F0FA07300104}"/>
                    </a:ext>
                  </a:extLst>
                </p:cNvPr>
                <p:cNvGrpSpPr/>
                <p:nvPr/>
              </p:nvGrpSpPr>
              <p:grpSpPr>
                <a:xfrm>
                  <a:off x="4863676" y="2537805"/>
                  <a:ext cx="2383412" cy="911022"/>
                  <a:chOff x="5002824" y="3829918"/>
                  <a:chExt cx="2383412" cy="911022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08618983-9E52-4A4C-AE0C-6DEAC594FFBB}"/>
                      </a:ext>
                    </a:extLst>
                  </p:cNvPr>
                  <p:cNvGrpSpPr/>
                  <p:nvPr/>
                </p:nvGrpSpPr>
                <p:grpSpPr>
                  <a:xfrm>
                    <a:off x="5111638" y="3998847"/>
                    <a:ext cx="2274598" cy="742093"/>
                    <a:chOff x="4742427" y="2299271"/>
                    <a:chExt cx="2274598" cy="742093"/>
                  </a:xfrm>
                </p:grpSpPr>
                <p:sp>
                  <p:nvSpPr>
                    <p:cNvPr id="20" name="Flowchart: Stored Data 19">
                      <a:extLst>
                        <a:ext uri="{FF2B5EF4-FFF2-40B4-BE49-F238E27FC236}">
                          <a16:creationId xmlns:a16="http://schemas.microsoft.com/office/drawing/2014/main" id="{96329FB6-E48B-42F6-9B84-E374CAA495F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310808" y="2299271"/>
                      <a:ext cx="1030356" cy="742093"/>
                    </a:xfrm>
                    <a:prstGeom prst="flowChartOnlineStorag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456D1EAD-2679-4BA0-B995-7880A39C341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742427" y="2466581"/>
                      <a:ext cx="675861" cy="0"/>
                    </a:xfrm>
                    <a:prstGeom prst="line">
                      <a:avLst/>
                    </a:prstGeom>
                    <a:ln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arrow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>
                      <a:extLst>
                        <a:ext uri="{FF2B5EF4-FFF2-40B4-BE49-F238E27FC236}">
                          <a16:creationId xmlns:a16="http://schemas.microsoft.com/office/drawing/2014/main" id="{D143D1FE-51F9-466B-87E7-B023416E6F6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742427" y="2884024"/>
                      <a:ext cx="675861" cy="0"/>
                    </a:xfrm>
                    <a:prstGeom prst="line">
                      <a:avLst/>
                    </a:prstGeom>
                    <a:ln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arrow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>
                      <a:extLst>
                        <a:ext uri="{FF2B5EF4-FFF2-40B4-BE49-F238E27FC236}">
                          <a16:creationId xmlns:a16="http://schemas.microsoft.com/office/drawing/2014/main" id="{79CB2EE2-27EF-4F13-B15D-F837DF04A47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341164" y="2665362"/>
                      <a:ext cx="675861" cy="0"/>
                    </a:xfrm>
                    <a:prstGeom prst="line">
                      <a:avLst/>
                    </a:prstGeom>
                    <a:ln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arrow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598AA175-C66F-4E37-9365-836CF03156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02824" y="3829918"/>
                        <a:ext cx="47346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598AA175-C66F-4E37-9365-836CF031567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02824" y="3829918"/>
                        <a:ext cx="473462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84ECBB5E-42DA-4A84-ACA2-F659EDBF31E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26017" y="4181098"/>
                        <a:ext cx="47346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84ECBB5E-42DA-4A84-ACA2-F659EDBF31E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26017" y="4181098"/>
                        <a:ext cx="473462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491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8C1E1F8-CD70-4E66-A0EF-3BBD81E90AD0}"/>
                  </a:ext>
                </a:extLst>
              </p:cNvPr>
              <p:cNvSpPr/>
              <p:nvPr/>
            </p:nvSpPr>
            <p:spPr>
              <a:xfrm>
                <a:off x="6585550" y="2989964"/>
                <a:ext cx="159401" cy="152433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616A1A4-C2C2-459F-AB3E-551B91DB38DC}"/>
                </a:ext>
              </a:extLst>
            </p:cNvPr>
            <p:cNvGrpSpPr/>
            <p:nvPr/>
          </p:nvGrpSpPr>
          <p:grpSpPr>
            <a:xfrm>
              <a:off x="8353296" y="2559144"/>
              <a:ext cx="2478031" cy="897768"/>
              <a:chOff x="8355621" y="2551059"/>
              <a:chExt cx="2478031" cy="897768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87A888CA-B0FA-4C4E-88B4-2841F085A70D}"/>
                  </a:ext>
                </a:extLst>
              </p:cNvPr>
              <p:cNvGrpSpPr/>
              <p:nvPr/>
            </p:nvGrpSpPr>
            <p:grpSpPr>
              <a:xfrm>
                <a:off x="8355621" y="2551059"/>
                <a:ext cx="2478031" cy="897768"/>
                <a:chOff x="8494769" y="3843172"/>
                <a:chExt cx="2478031" cy="897768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4A9CE187-F276-41E8-984E-4633C76A514D}"/>
                    </a:ext>
                  </a:extLst>
                </p:cNvPr>
                <p:cNvGrpSpPr/>
                <p:nvPr/>
              </p:nvGrpSpPr>
              <p:grpSpPr>
                <a:xfrm>
                  <a:off x="8577468" y="3998860"/>
                  <a:ext cx="2395332" cy="742080"/>
                  <a:chOff x="8169964" y="3429000"/>
                  <a:chExt cx="2335697" cy="755374"/>
                </a:xfrm>
              </p:grpSpPr>
              <p:sp>
                <p:nvSpPr>
                  <p:cNvPr id="26" name="Flowchart: Delay 25">
                    <a:extLst>
                      <a:ext uri="{FF2B5EF4-FFF2-40B4-BE49-F238E27FC236}">
                        <a16:creationId xmlns:a16="http://schemas.microsoft.com/office/drawing/2014/main" id="{AD6E242B-38C4-473B-86FC-DA7CFC415451}"/>
                      </a:ext>
                    </a:extLst>
                  </p:cNvPr>
                  <p:cNvSpPr/>
                  <p:nvPr/>
                </p:nvSpPr>
                <p:spPr>
                  <a:xfrm>
                    <a:off x="8845826" y="3429000"/>
                    <a:ext cx="983974" cy="755374"/>
                  </a:xfrm>
                  <a:prstGeom prst="flowChartDelay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B8CC8752-866F-43B7-8904-0087F5DD2A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69964" y="3591612"/>
                    <a:ext cx="675861" cy="0"/>
                  </a:xfrm>
                  <a:prstGeom prst="line">
                    <a:avLst/>
                  </a:prstGeom>
                  <a:ln w="2857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7E4E48B2-2A3A-4B46-BD85-2863173888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69965" y="4020399"/>
                    <a:ext cx="675861" cy="0"/>
                  </a:xfrm>
                  <a:prstGeom prst="line">
                    <a:avLst/>
                  </a:prstGeom>
                  <a:ln w="2857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C5DB55DE-224B-4B9E-9094-A65B788AAC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829800" y="3791797"/>
                    <a:ext cx="675861" cy="0"/>
                  </a:xfrm>
                  <a:prstGeom prst="line">
                    <a:avLst/>
                  </a:prstGeom>
                  <a:ln w="2857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A160FA9C-7BD5-4AFD-B676-08AFFFAABB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76203" y="3930814"/>
                      <a:ext cx="6509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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/>
                                  <m:t>y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/>
                                  <m:t> </m:t>
                                </m:r>
                              </m:e>
                            </m:acc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A160FA9C-7BD5-4AFD-B676-08AFFFAABBC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76203" y="3930814"/>
                      <a:ext cx="650953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32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24BE59EC-0963-4C8C-82C2-98CE89B01E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94769" y="3843172"/>
                      <a:ext cx="47346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24BE59EC-0963-4C8C-82C2-98CE89B01E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94769" y="3843172"/>
                      <a:ext cx="473462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185787FC-416F-4FE0-9C36-45EDF6E38D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17962" y="4194352"/>
                      <a:ext cx="47346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185787FC-416F-4FE0-9C36-45EDF6E38D5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17962" y="4194352"/>
                      <a:ext cx="473462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8684D96-CC58-4274-9398-E6F5F7D6A596}"/>
                  </a:ext>
                </a:extLst>
              </p:cNvPr>
              <p:cNvSpPr/>
              <p:nvPr/>
            </p:nvSpPr>
            <p:spPr>
              <a:xfrm>
                <a:off x="10117249" y="2983340"/>
                <a:ext cx="159401" cy="152433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625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795865-0C7E-472F-9386-2F62C1677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44" y="1112363"/>
            <a:ext cx="10996160" cy="4958499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Logic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Logic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Bool </a:t>
            </a:r>
            <a:endParaRPr lang="en-US" i="1" dirty="0">
              <a:latin typeface="Cambria Math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72AA5E-646B-47CD-8BB0-3035F5D1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Mạch</a:t>
            </a:r>
            <a:r>
              <a:rPr lang="en-US" dirty="0"/>
              <a:t>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AB1D0-8E3E-4F22-A923-70DFBE04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3633CAC-48FA-49F4-83BC-D630BE97CA4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GV: Lê Mậu Long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FFC010-8387-4594-A07D-CF61CD312ED4}"/>
              </a:ext>
            </a:extLst>
          </p:cNvPr>
          <p:cNvGrpSpPr/>
          <p:nvPr/>
        </p:nvGrpSpPr>
        <p:grpSpPr>
          <a:xfrm>
            <a:off x="1928191" y="2802837"/>
            <a:ext cx="7195937" cy="1610139"/>
            <a:chOff x="1281719" y="2604052"/>
            <a:chExt cx="7842409" cy="16101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255049-7D44-44DB-9CC6-8578BDE01BF7}"/>
                </a:ext>
              </a:extLst>
            </p:cNvPr>
            <p:cNvSpPr/>
            <p:nvPr/>
          </p:nvSpPr>
          <p:spPr>
            <a:xfrm>
              <a:off x="3637722" y="2623930"/>
              <a:ext cx="3478695" cy="159026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AC6309B-64EE-4420-B825-50CCF63DDABA}"/>
                </a:ext>
              </a:extLst>
            </p:cNvPr>
            <p:cNvCxnSpPr/>
            <p:nvPr/>
          </p:nvCxnSpPr>
          <p:spPr>
            <a:xfrm>
              <a:off x="1878496" y="2882348"/>
              <a:ext cx="175922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70DC4EE-2B1A-4134-879A-EBC557856A05}"/>
                </a:ext>
              </a:extLst>
            </p:cNvPr>
            <p:cNvCxnSpPr/>
            <p:nvPr/>
          </p:nvCxnSpPr>
          <p:spPr>
            <a:xfrm>
              <a:off x="1871872" y="3203711"/>
              <a:ext cx="175922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42D7BC5-6E76-4E1C-8EB1-EF62F124F657}"/>
                </a:ext>
              </a:extLst>
            </p:cNvPr>
            <p:cNvCxnSpPr/>
            <p:nvPr/>
          </p:nvCxnSpPr>
          <p:spPr>
            <a:xfrm>
              <a:off x="1865246" y="3962396"/>
              <a:ext cx="175922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C9B7587-B768-423E-A82B-709B2ADACD78}"/>
                </a:ext>
              </a:extLst>
            </p:cNvPr>
            <p:cNvCxnSpPr/>
            <p:nvPr/>
          </p:nvCxnSpPr>
          <p:spPr>
            <a:xfrm>
              <a:off x="7126359" y="3399179"/>
              <a:ext cx="175922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5202A03-22D4-422D-A9BC-E880FCD29D2F}"/>
                    </a:ext>
                  </a:extLst>
                </p:cNvPr>
                <p:cNvSpPr txBox="1"/>
                <p:nvPr/>
              </p:nvSpPr>
              <p:spPr>
                <a:xfrm>
                  <a:off x="1281719" y="2604052"/>
                  <a:ext cx="38805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5202A03-22D4-422D-A9BC-E880FCD29D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719" y="2604052"/>
                  <a:ext cx="388055" cy="369331"/>
                </a:xfrm>
                <a:prstGeom prst="rect">
                  <a:avLst/>
                </a:prstGeom>
                <a:blipFill>
                  <a:blip r:embed="rId2"/>
                  <a:stretch>
                    <a:fillRect r="-16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A720017-BEFE-4EF1-A706-B07F6839CF9F}"/>
                    </a:ext>
                  </a:extLst>
                </p:cNvPr>
                <p:cNvSpPr txBox="1"/>
                <p:nvPr/>
              </p:nvSpPr>
              <p:spPr>
                <a:xfrm>
                  <a:off x="1285034" y="2925415"/>
                  <a:ext cx="38805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A720017-BEFE-4EF1-A706-B07F6839CF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5034" y="2925415"/>
                  <a:ext cx="388055" cy="369331"/>
                </a:xfrm>
                <a:prstGeom prst="rect">
                  <a:avLst/>
                </a:prstGeom>
                <a:blipFill>
                  <a:blip r:embed="rId3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94E9380-DD8D-4A41-8825-CB5BD3F4DA99}"/>
                    </a:ext>
                  </a:extLst>
                </p:cNvPr>
                <p:cNvSpPr txBox="1"/>
                <p:nvPr/>
              </p:nvSpPr>
              <p:spPr>
                <a:xfrm>
                  <a:off x="1285034" y="3777730"/>
                  <a:ext cx="38805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94E9380-DD8D-4A41-8825-CB5BD3F4DA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5034" y="3777730"/>
                  <a:ext cx="388055" cy="369331"/>
                </a:xfrm>
                <a:prstGeom prst="rect">
                  <a:avLst/>
                </a:prstGeom>
                <a:blipFill>
                  <a:blip r:embed="rId4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B39F7AC-E650-47C9-A429-AEDC9922F241}"/>
                    </a:ext>
                  </a:extLst>
                </p:cNvPr>
                <p:cNvSpPr txBox="1"/>
                <p:nvPr/>
              </p:nvSpPr>
              <p:spPr>
                <a:xfrm>
                  <a:off x="7176058" y="2943707"/>
                  <a:ext cx="19480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B39F7AC-E650-47C9-A429-AEDC9922F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058" y="2943707"/>
                  <a:ext cx="194807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7780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795865-0C7E-472F-9386-2F62C1677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Bool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Bool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Logic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72AA5E-646B-47CD-8BB0-3035F5D1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0A3ED-EE6D-4E92-96E9-EA736FEF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61911-61D2-4925-A662-972B17040C8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GV: Lê Mậu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9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795865-0C7E-472F-9386-2F62C1677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744" y="1112363"/>
                <a:ext cx="10996160" cy="495849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Ví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dụ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acc>
                    <m:r>
                      <m:rPr>
                        <m:nor/>
                      </m:rPr>
                      <a:rPr lang="en-US" b="1" i="1" dirty="0">
                        <a:sym typeface="Symbol" panose="05050102010706020507" pitchFamily="18" charset="2"/>
                      </a:rPr>
                      <m:t>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795865-0C7E-472F-9386-2F62C1677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44" y="1112363"/>
                <a:ext cx="10996160" cy="4958499"/>
              </a:xfrm>
              <a:blipFill>
                <a:blip r:embed="rId2"/>
                <a:stretch>
                  <a:fillRect l="-1276" t="-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072AA5E-646B-47CD-8BB0-3035F5D1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Mạch</a:t>
            </a:r>
            <a:r>
              <a:rPr lang="en-US" dirty="0"/>
              <a:t>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AB1D0-8E3E-4F22-A923-70DFBE04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3633CAC-48FA-49F4-83BC-D630BE97CA4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GV: Lê Mậu Long</a:t>
            </a:r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7933E2A-1B68-4A5C-BFA8-0BAAADC78281}"/>
              </a:ext>
            </a:extLst>
          </p:cNvPr>
          <p:cNvGrpSpPr/>
          <p:nvPr/>
        </p:nvGrpSpPr>
        <p:grpSpPr>
          <a:xfrm>
            <a:off x="2623931" y="2200868"/>
            <a:ext cx="6606149" cy="1824480"/>
            <a:chOff x="2623931" y="2200868"/>
            <a:chExt cx="6606149" cy="1625695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70950FA-63BE-460E-81CE-21CD6EBC8725}"/>
                </a:ext>
              </a:extLst>
            </p:cNvPr>
            <p:cNvGrpSpPr/>
            <p:nvPr/>
          </p:nvGrpSpPr>
          <p:grpSpPr>
            <a:xfrm>
              <a:off x="2623931" y="2200868"/>
              <a:ext cx="6606149" cy="1625695"/>
              <a:chOff x="2623931" y="2200868"/>
              <a:chExt cx="6606149" cy="1625695"/>
            </a:xfrm>
            <a:solidFill>
              <a:schemeClr val="bg1">
                <a:lumMod val="85000"/>
              </a:schemeClr>
            </a:solidFill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973F52D-46D6-47CE-ABD5-1F19DDE645C5}"/>
                  </a:ext>
                </a:extLst>
              </p:cNvPr>
              <p:cNvSpPr/>
              <p:nvPr/>
            </p:nvSpPr>
            <p:spPr>
              <a:xfrm>
                <a:off x="3488636" y="2206485"/>
                <a:ext cx="4412974" cy="1620078"/>
              </a:xfrm>
              <a:prstGeom prst="rect">
                <a:avLst/>
              </a:prstGeom>
              <a:grp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CAA3F63A-20D3-45A0-A30E-EBD14DF0B751}"/>
                  </a:ext>
                </a:extLst>
              </p:cNvPr>
              <p:cNvGrpSpPr/>
              <p:nvPr/>
            </p:nvGrpSpPr>
            <p:grpSpPr>
              <a:xfrm>
                <a:off x="2623931" y="2200868"/>
                <a:ext cx="6606149" cy="1390744"/>
                <a:chOff x="1898375" y="2104500"/>
                <a:chExt cx="6606149" cy="1390744"/>
              </a:xfrm>
              <a:grpFill/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81D221A6-C707-4397-8584-FC9EDD55D280}"/>
                    </a:ext>
                  </a:extLst>
                </p:cNvPr>
                <p:cNvGrpSpPr/>
                <p:nvPr/>
              </p:nvGrpSpPr>
              <p:grpSpPr>
                <a:xfrm>
                  <a:off x="1909111" y="2414454"/>
                  <a:ext cx="2265324" cy="597102"/>
                  <a:chOff x="824086" y="3700834"/>
                  <a:chExt cx="2622941" cy="1040106"/>
                </a:xfrm>
                <a:grpFill/>
              </p:grpSpPr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EC974072-3175-461E-B70B-DB65BFE716A1}"/>
                      </a:ext>
                    </a:extLst>
                  </p:cNvPr>
                  <p:cNvGrpSpPr/>
                  <p:nvPr/>
                </p:nvGrpSpPr>
                <p:grpSpPr>
                  <a:xfrm>
                    <a:off x="824086" y="3998847"/>
                    <a:ext cx="2622941" cy="742093"/>
                    <a:chOff x="416582" y="2299272"/>
                    <a:chExt cx="2622941" cy="911071"/>
                  </a:xfrm>
                  <a:grpFill/>
                </p:grpSpPr>
                <p:cxnSp>
                  <p:nvCxnSpPr>
                    <p:cNvPr id="44" name="Straight Connector 43">
                      <a:extLst>
                        <a:ext uri="{FF2B5EF4-FFF2-40B4-BE49-F238E27FC236}">
                          <a16:creationId xmlns:a16="http://schemas.microsoft.com/office/drawing/2014/main" id="{FC339224-2095-4DD8-ACC8-0C5B655E4B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16582" y="2754809"/>
                      <a:ext cx="1271217" cy="6632"/>
                    </a:xfrm>
                    <a:prstGeom prst="line">
                      <a:avLst/>
                    </a:prstGeom>
                    <a:grpFill/>
                    <a:ln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arrow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5" name="Isosceles Triangle 44">
                      <a:extLst>
                        <a:ext uri="{FF2B5EF4-FFF2-40B4-BE49-F238E27FC236}">
                          <a16:creationId xmlns:a16="http://schemas.microsoft.com/office/drawing/2014/main" id="{390945AE-2445-4988-AFFB-E12D7E51E96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570195" y="2416877"/>
                      <a:ext cx="911071" cy="675862"/>
                    </a:xfrm>
                    <a:prstGeom prst="triangle">
                      <a:avLst/>
                    </a:prstGeom>
                    <a:grpFill/>
                    <a:ln w="28575">
                      <a:solidFill>
                        <a:srgbClr val="183D5E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7620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6" name="Straight Connector 45">
                      <a:extLst>
                        <a:ext uri="{FF2B5EF4-FFF2-40B4-BE49-F238E27FC236}">
                          <a16:creationId xmlns:a16="http://schemas.microsoft.com/office/drawing/2014/main" id="{0AA813F5-9DB9-418E-A792-69CE1B27290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63662" y="2761441"/>
                      <a:ext cx="675861" cy="0"/>
                    </a:xfrm>
                    <a:prstGeom prst="line">
                      <a:avLst/>
                    </a:prstGeom>
                    <a:grpFill/>
                    <a:ln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arrow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9E36158C-013E-4935-B1B3-D4CB1172CC9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05170" y="3700834"/>
                        <a:ext cx="473463" cy="64334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9E36158C-013E-4935-B1B3-D4CB1172CC9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5170" y="3700834"/>
                        <a:ext cx="473463" cy="643348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08A2A63C-D481-4AE8-9D40-00E20873541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42303" y="3749838"/>
                        <a:ext cx="473463" cy="643348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08A2A63C-D481-4AE8-9D40-00E20873541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42303" y="3749838"/>
                        <a:ext cx="473463" cy="643348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r="-447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4486E3A9-45A2-4456-97ED-7F4C829C64D3}"/>
                    </a:ext>
                  </a:extLst>
                </p:cNvPr>
                <p:cNvGrpSpPr/>
                <p:nvPr/>
              </p:nvGrpSpPr>
              <p:grpSpPr>
                <a:xfrm>
                  <a:off x="1898375" y="2104500"/>
                  <a:ext cx="6606149" cy="1390744"/>
                  <a:chOff x="1898375" y="2104500"/>
                  <a:chExt cx="6606149" cy="1390744"/>
                </a:xfrm>
                <a:grpFill/>
              </p:grpSpPr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F351992B-4AAB-4471-9012-053731975DAC}"/>
                      </a:ext>
                    </a:extLst>
                  </p:cNvPr>
                  <p:cNvGrpSpPr/>
                  <p:nvPr/>
                </p:nvGrpSpPr>
                <p:grpSpPr>
                  <a:xfrm>
                    <a:off x="1898375" y="2753151"/>
                    <a:ext cx="6606149" cy="742093"/>
                    <a:chOff x="1676221" y="3998847"/>
                    <a:chExt cx="6606149" cy="742093"/>
                  </a:xfrm>
                  <a:grpFill/>
                </p:grpSpPr>
                <p:grpSp>
                  <p:nvGrpSpPr>
                    <p:cNvPr id="34" name="Group 33">
                      <a:extLst>
                        <a:ext uri="{FF2B5EF4-FFF2-40B4-BE49-F238E27FC236}">
                          <a16:creationId xmlns:a16="http://schemas.microsoft.com/office/drawing/2014/main" id="{C72FC00E-1E53-4492-94A8-88CC84AA70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76221" y="3998847"/>
                      <a:ext cx="6606149" cy="742093"/>
                      <a:chOff x="1307010" y="2299271"/>
                      <a:chExt cx="6606149" cy="742093"/>
                    </a:xfrm>
                    <a:grpFill/>
                  </p:grpSpPr>
                  <p:sp>
                    <p:nvSpPr>
                      <p:cNvPr id="37" name="Flowchart: Stored Data 36">
                        <a:extLst>
                          <a:ext uri="{FF2B5EF4-FFF2-40B4-BE49-F238E27FC236}">
                            <a16:creationId xmlns:a16="http://schemas.microsoft.com/office/drawing/2014/main" id="{5488B02A-2A32-44CA-9B81-ADABCDACF0FC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310808" y="2299271"/>
                        <a:ext cx="1030356" cy="742093"/>
                      </a:xfrm>
                      <a:prstGeom prst="flowChartOnlineStorage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39" name="Straight Connector 38">
                        <a:extLst>
                          <a:ext uri="{FF2B5EF4-FFF2-40B4-BE49-F238E27FC236}">
                            <a16:creationId xmlns:a16="http://schemas.microsoft.com/office/drawing/2014/main" id="{F9861B7D-7CE7-463A-BA9F-6CEF0241A96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07010" y="2734939"/>
                        <a:ext cx="4111278" cy="0"/>
                      </a:xfrm>
                      <a:prstGeom prst="line">
                        <a:avLst/>
                      </a:prstGeom>
                      <a:grpFill/>
                      <a:ln w="2857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arrow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C7BD6F39-38A7-4C8E-8379-E2351E9D7D7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41164" y="2665362"/>
                        <a:ext cx="1571995" cy="0"/>
                      </a:xfrm>
                      <a:prstGeom prst="line">
                        <a:avLst/>
                      </a:prstGeom>
                      <a:grpFill/>
                      <a:ln w="2857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arrow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:a16="http://schemas.microsoft.com/office/drawing/2014/main" id="{14A4CFA6-79CC-43CA-8051-0F11619AF39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774899" y="4062520"/>
                          <a:ext cx="47346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:a16="http://schemas.microsoft.com/office/drawing/2014/main" id="{14A4CFA6-79CC-43CA-8051-0F11619AF39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774899" y="4062520"/>
                          <a:ext cx="473462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1CE231DE-D4B8-4131-9B26-6096D48F280A}"/>
                      </a:ext>
                    </a:extLst>
                  </p:cNvPr>
                  <p:cNvGrpSpPr/>
                  <p:nvPr/>
                </p:nvGrpSpPr>
                <p:grpSpPr>
                  <a:xfrm>
                    <a:off x="1898375" y="2252392"/>
                    <a:ext cx="3796747" cy="742080"/>
                    <a:chOff x="6611015" y="3429000"/>
                    <a:chExt cx="3702222" cy="755374"/>
                  </a:xfrm>
                  <a:grpFill/>
                </p:grpSpPr>
                <p:sp>
                  <p:nvSpPr>
                    <p:cNvPr id="27" name="Flowchart: Delay 26">
                      <a:extLst>
                        <a:ext uri="{FF2B5EF4-FFF2-40B4-BE49-F238E27FC236}">
                          <a16:creationId xmlns:a16="http://schemas.microsoft.com/office/drawing/2014/main" id="{6A2E8511-6605-47E8-AAA9-2F2E306773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45826" y="3429000"/>
                      <a:ext cx="983974" cy="755374"/>
                    </a:xfrm>
                    <a:prstGeom prst="flowChartDelay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29" name="Straight Connector 28">
                      <a:extLst>
                        <a:ext uri="{FF2B5EF4-FFF2-40B4-BE49-F238E27FC236}">
                          <a16:creationId xmlns:a16="http://schemas.microsoft.com/office/drawing/2014/main" id="{F4391DC9-7689-4E77-BACF-61F2890CEC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11015" y="3627994"/>
                      <a:ext cx="2241614" cy="0"/>
                    </a:xfrm>
                    <a:prstGeom prst="line">
                      <a:avLst/>
                    </a:prstGeom>
                    <a:grpFill/>
                    <a:ln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arrow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>
                      <a:extLst>
                        <a:ext uri="{FF2B5EF4-FFF2-40B4-BE49-F238E27FC236}">
                          <a16:creationId xmlns:a16="http://schemas.microsoft.com/office/drawing/2014/main" id="{EBDC5750-F945-4FE6-99DE-E507CDB16A6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829800" y="3791797"/>
                      <a:ext cx="483437" cy="14890"/>
                    </a:xfrm>
                    <a:prstGeom prst="line">
                      <a:avLst/>
                    </a:prstGeom>
                    <a:grpFill/>
                    <a:ln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arrow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8E8BDB11-7D56-43EC-8F7E-CA0456816CB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95862" y="2184346"/>
                        <a:ext cx="650953" cy="329092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Symbol" panose="05050102010706020507" pitchFamily="18" charset="2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en-US" i="1" dirty="0"/>
                                    <m:t>y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8E8BDB11-7D56-43EC-8F7E-CA0456816CB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95862" y="2184346"/>
                        <a:ext cx="650953" cy="32909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r="-20561" b="-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DDC4F66D-8D5D-4313-8624-0D773742CB1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62392" y="2104500"/>
                        <a:ext cx="47346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DDC4F66D-8D5D-4313-8624-0D773742CB1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62392" y="2104500"/>
                        <a:ext cx="473462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24163BA5-FEFE-4AE4-81CF-1A856FD7E8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95122" y="2930579"/>
                  <a:ext cx="361122" cy="19011"/>
                </a:xfrm>
                <a:prstGeom prst="straightConnector1">
                  <a:avLst/>
                </a:prstGeom>
                <a:grpFill/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E04E4182-E08D-4766-9539-F512F6F9860C}"/>
                    </a:ext>
                  </a:extLst>
                </p:cNvPr>
                <p:cNvCxnSpPr/>
                <p:nvPr/>
              </p:nvCxnSpPr>
              <p:spPr>
                <a:xfrm>
                  <a:off x="5695122" y="2630806"/>
                  <a:ext cx="0" cy="290632"/>
                </a:xfrm>
                <a:prstGeom prst="line">
                  <a:avLst/>
                </a:prstGeom>
                <a:grpFill/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84D0FE22-EB98-4F66-BF08-F014C31ACA06}"/>
                    </a:ext>
                  </a:extLst>
                </p:cNvPr>
                <p:cNvSpPr txBox="1"/>
                <p:nvPr/>
              </p:nvSpPr>
              <p:spPr>
                <a:xfrm>
                  <a:off x="7989714" y="2820321"/>
                  <a:ext cx="991219" cy="3729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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84D0FE22-EB98-4F66-BF08-F014C31AC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9714" y="2820321"/>
                  <a:ext cx="991219" cy="37296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538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3AD25C-7D06-4CCE-9F2E-221742782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10" y="1112363"/>
            <a:ext cx="10908070" cy="49584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72AA5E-646B-47CD-8BB0-3035F5D1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930" y="28282"/>
            <a:ext cx="10908070" cy="1008668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AB1D0-8E3E-4F22-A923-70DFBE04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4319293E-A2DF-44FC-B50E-390F114468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9571398"/>
              </p:ext>
            </p:extLst>
          </p:nvPr>
        </p:nvGraphicFramePr>
        <p:xfrm>
          <a:off x="773443" y="1365860"/>
          <a:ext cx="2667138" cy="4902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216">
                  <a:extLst>
                    <a:ext uri="{9D8B030D-6E8A-4147-A177-3AD203B41FA5}">
                      <a16:colId xmlns:a16="http://schemas.microsoft.com/office/drawing/2014/main" val="4145220584"/>
                    </a:ext>
                  </a:extLst>
                </a:gridCol>
                <a:gridCol w="585216">
                  <a:extLst>
                    <a:ext uri="{9D8B030D-6E8A-4147-A177-3AD203B41FA5}">
                      <a16:colId xmlns:a16="http://schemas.microsoft.com/office/drawing/2014/main" val="2253837170"/>
                    </a:ext>
                  </a:extLst>
                </a:gridCol>
                <a:gridCol w="585216">
                  <a:extLst>
                    <a:ext uri="{9D8B030D-6E8A-4147-A177-3AD203B41FA5}">
                      <a16:colId xmlns:a16="http://schemas.microsoft.com/office/drawing/2014/main" val="3859511760"/>
                    </a:ext>
                  </a:extLst>
                </a:gridCol>
                <a:gridCol w="911490">
                  <a:extLst>
                    <a:ext uri="{9D8B030D-6E8A-4147-A177-3AD203B41FA5}">
                      <a16:colId xmlns:a16="http://schemas.microsoft.com/office/drawing/2014/main" val="370087063"/>
                    </a:ext>
                  </a:extLst>
                </a:gridCol>
              </a:tblGrid>
              <a:tr h="7573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334728"/>
                  </a:ext>
                </a:extLst>
              </a:tr>
              <a:tr h="5141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327181"/>
                  </a:ext>
                </a:extLst>
              </a:tr>
              <a:tr h="5141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338138"/>
                  </a:ext>
                </a:extLst>
              </a:tr>
              <a:tr h="5141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750002"/>
                  </a:ext>
                </a:extLst>
              </a:tr>
              <a:tr h="5141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093454"/>
                  </a:ext>
                </a:extLst>
              </a:tr>
              <a:tr h="5141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643242"/>
                  </a:ext>
                </a:extLst>
              </a:tr>
              <a:tr h="5141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732108"/>
                  </a:ext>
                </a:extLst>
              </a:tr>
              <a:tr h="5141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337911"/>
                  </a:ext>
                </a:extLst>
              </a:tr>
              <a:tr h="5141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5771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FDF87606-C703-43B6-A45E-1D87610791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3348055"/>
                  </p:ext>
                </p:extLst>
              </p:nvPr>
            </p:nvGraphicFramePr>
            <p:xfrm>
              <a:off x="3548270" y="787138"/>
              <a:ext cx="7683310" cy="215311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83310">
                      <a:extLst>
                        <a:ext uri="{9D8B030D-6E8A-4147-A177-3AD203B41FA5}">
                          <a16:colId xmlns:a16="http://schemas.microsoft.com/office/drawing/2014/main" val="1012241459"/>
                        </a:ext>
                      </a:extLst>
                    </a:gridCol>
                  </a:tblGrid>
                  <a:tr h="380743">
                    <a:tc>
                      <a:txBody>
                        <a:bodyPr/>
                        <a:lstStyle/>
                        <a:p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3389784"/>
                      </a:ext>
                    </a:extLst>
                  </a:tr>
                  <a:tr h="163495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d>
                                  <m:d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en-US" sz="2800" b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800" b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  <m:r>
                                      <a:rPr lang="en-US" sz="2800" b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800" b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  <m:r>
                                  <a:rPr lang="en-US" sz="28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</m:acc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en-US" sz="2800" b="1" i="1" dirty="0" smtClean="0">
                                    <a:sym typeface="Symbol" panose="05050102010706020507" pitchFamily="18" charset="2"/>
                                  </a:rPr>
                                  <m:t>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</m:acc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</m:acc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m:rPr>
                                    <m:nor/>
                                  </m:rPr>
                                  <a:rPr lang="en-US" sz="2800" b="1" i="1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800" b="1" i="1" dirty="0" smtClean="0">
                                    <a:sym typeface="Symbol" panose="05050102010706020507" pitchFamily="18" charset="2"/>
                                  </a:rPr>
                                  <m:t>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</m:acc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en-US" sz="2800" b="1" i="1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800" b="1" i="1" dirty="0" smtClean="0">
                                    <a:sym typeface="Symbol" panose="05050102010706020507" pitchFamily="18" charset="2"/>
                                  </a:rPr>
                                  <m:t> 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</m:acc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800" b="1" i="1" dirty="0" smtClean="0">
                                    <a:sym typeface="Symbol" panose="05050102010706020507" pitchFamily="18" charset="2"/>
                                  </a:rPr>
                                  <m:t>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</m:acc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800" b="1" i="1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800" b="1" i="1" dirty="0" smtClean="0">
                                    <a:sym typeface="Symbol" panose="05050102010706020507" pitchFamily="18" charset="2"/>
                                  </a:rPr>
                                  <m:t>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</m:acc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800" b="1" i="1" dirty="0" smtClean="0">
                                    <a:sym typeface="Symbol" panose="05050102010706020507" pitchFamily="18" charset="2"/>
                                  </a:rPr>
                                  <m:t> 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</m:acc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800" b="1" i="1" dirty="0" smtClean="0">
                                    <a:sym typeface="Symbol" panose="05050102010706020507" pitchFamily="18" charset="2"/>
                                  </a:rPr>
                                  <m:t> 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56993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FDF87606-C703-43B6-A45E-1D87610791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3348055"/>
                  </p:ext>
                </p:extLst>
              </p:nvPr>
            </p:nvGraphicFramePr>
            <p:xfrm>
              <a:off x="3548270" y="787138"/>
              <a:ext cx="7683310" cy="215311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83310">
                      <a:extLst>
                        <a:ext uri="{9D8B030D-6E8A-4147-A177-3AD203B41FA5}">
                          <a16:colId xmlns:a16="http://schemas.microsoft.com/office/drawing/2014/main" val="101224145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3389784"/>
                      </a:ext>
                    </a:extLst>
                  </a:tr>
                  <a:tr h="16349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15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56993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772C0A1-5BC9-4E1B-B3A2-A83F99A7C4F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GV: Lê Mậu Long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276CC10-C977-494E-905F-9B9B26EBD8D5}"/>
                  </a:ext>
                </a:extLst>
              </p:cNvPr>
              <p:cNvSpPr txBox="1"/>
              <p:nvPr/>
            </p:nvSpPr>
            <p:spPr>
              <a:xfrm>
                <a:off x="6737965" y="4186464"/>
                <a:ext cx="23759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276CC10-C977-494E-905F-9B9B26EBD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965" y="4186464"/>
                <a:ext cx="237594" cy="369332"/>
              </a:xfrm>
              <a:prstGeom prst="rect">
                <a:avLst/>
              </a:prstGeom>
              <a:blipFill>
                <a:blip r:embed="rId3"/>
                <a:stretch>
                  <a:fillRect r="-2564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C207316E-4259-4DC3-8F5B-137ED4CB1B95}"/>
              </a:ext>
            </a:extLst>
          </p:cNvPr>
          <p:cNvGrpSpPr/>
          <p:nvPr/>
        </p:nvGrpSpPr>
        <p:grpSpPr>
          <a:xfrm>
            <a:off x="4638818" y="3190282"/>
            <a:ext cx="6592762" cy="2017822"/>
            <a:chOff x="4638818" y="3021319"/>
            <a:chExt cx="6592762" cy="182448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2411D4-21C8-422A-99B1-BD2DE988E91B}"/>
                </a:ext>
              </a:extLst>
            </p:cNvPr>
            <p:cNvSpPr/>
            <p:nvPr/>
          </p:nvSpPr>
          <p:spPr>
            <a:xfrm>
              <a:off x="5490136" y="3027623"/>
              <a:ext cx="4412974" cy="18181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AADAE4D-7C4D-4FB4-94D1-5942C3D81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8818" y="4153666"/>
              <a:ext cx="1229464" cy="6475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3D8A1BE3-4172-4A74-BF28-D40BCE8C50DF}"/>
                </a:ext>
              </a:extLst>
            </p:cNvPr>
            <p:cNvSpPr/>
            <p:nvPr/>
          </p:nvSpPr>
          <p:spPr>
            <a:xfrm rot="5400000">
              <a:off x="5908676" y="3868284"/>
              <a:ext cx="557257" cy="58371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83D5E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 w="76200">
                  <a:solidFill>
                    <a:schemeClr val="tx1"/>
                  </a:solidFill>
                </a:ln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61C073FC-E341-4B66-B53B-FAC37538FAEA}"/>
                    </a:ext>
                  </a:extLst>
                </p:cNvPr>
                <p:cNvSpPr txBox="1"/>
                <p:nvPr/>
              </p:nvSpPr>
              <p:spPr>
                <a:xfrm>
                  <a:off x="4795213" y="3748234"/>
                  <a:ext cx="4089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61C073FC-E341-4B66-B53B-FAC37538FA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213" y="3748234"/>
                  <a:ext cx="40891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5AEC909-B5A9-4310-8D60-49B2865B4E2A}"/>
                </a:ext>
              </a:extLst>
            </p:cNvPr>
            <p:cNvGrpSpPr/>
            <p:nvPr/>
          </p:nvGrpSpPr>
          <p:grpSpPr>
            <a:xfrm>
              <a:off x="4638818" y="3021319"/>
              <a:ext cx="6592762" cy="1560800"/>
              <a:chOff x="1911762" y="2104500"/>
              <a:chExt cx="6592762" cy="1390744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D3E3FE8E-054B-4CC7-8FE3-9076D640E835}"/>
                  </a:ext>
                </a:extLst>
              </p:cNvPr>
              <p:cNvGrpSpPr/>
              <p:nvPr/>
            </p:nvGrpSpPr>
            <p:grpSpPr>
              <a:xfrm>
                <a:off x="1911762" y="2465276"/>
                <a:ext cx="6592762" cy="1029968"/>
                <a:chOff x="1689608" y="3710972"/>
                <a:chExt cx="6592762" cy="1029968"/>
              </a:xfrm>
              <a:grpFill/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BFE84B01-B4BD-42BC-BF96-A9799B6E8F61}"/>
                    </a:ext>
                  </a:extLst>
                </p:cNvPr>
                <p:cNvGrpSpPr/>
                <p:nvPr/>
              </p:nvGrpSpPr>
              <p:grpSpPr>
                <a:xfrm>
                  <a:off x="1689608" y="3998847"/>
                  <a:ext cx="6592762" cy="742093"/>
                  <a:chOff x="1320397" y="2299271"/>
                  <a:chExt cx="6592762" cy="742093"/>
                </a:xfrm>
                <a:grpFill/>
              </p:grpSpPr>
              <p:sp>
                <p:nvSpPr>
                  <p:cNvPr id="61" name="Flowchart: Stored Data 60">
                    <a:extLst>
                      <a:ext uri="{FF2B5EF4-FFF2-40B4-BE49-F238E27FC236}">
                        <a16:creationId xmlns:a16="http://schemas.microsoft.com/office/drawing/2014/main" id="{44067CB2-154B-448D-B97B-50AF895FF182}"/>
                      </a:ext>
                    </a:extLst>
                  </p:cNvPr>
                  <p:cNvSpPr/>
                  <p:nvPr/>
                </p:nvSpPr>
                <p:spPr>
                  <a:xfrm flipH="1">
                    <a:off x="5310808" y="2299271"/>
                    <a:ext cx="1030356" cy="742093"/>
                  </a:xfrm>
                  <a:prstGeom prst="flowChartOnlineStorag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7230E4AD-D89C-48D5-90C7-17737B75B4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20397" y="2324232"/>
                    <a:ext cx="2278483" cy="0"/>
                  </a:xfrm>
                  <a:prstGeom prst="line">
                    <a:avLst/>
                  </a:prstGeom>
                  <a:grpFill/>
                  <a:ln w="2857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81D24483-AE26-47A3-B265-DE9542E172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1164" y="2665362"/>
                    <a:ext cx="1571995" cy="0"/>
                  </a:xfrm>
                  <a:prstGeom prst="line">
                    <a:avLst/>
                  </a:prstGeom>
                  <a:grpFill/>
                  <a:ln w="2857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CF6B920E-971A-432D-8815-6D09994CAB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31709" y="3710972"/>
                      <a:ext cx="473462" cy="32909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CF6B920E-971A-432D-8815-6D09994CABC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31709" y="3710972"/>
                      <a:ext cx="473462" cy="32909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65F70418-7285-4119-9983-32A70612920D}"/>
                  </a:ext>
                </a:extLst>
              </p:cNvPr>
              <p:cNvGrpSpPr/>
              <p:nvPr/>
            </p:nvGrpSpPr>
            <p:grpSpPr>
              <a:xfrm>
                <a:off x="3757397" y="2252392"/>
                <a:ext cx="2298847" cy="866850"/>
                <a:chOff x="8423754" y="3429000"/>
                <a:chExt cx="2241614" cy="882379"/>
              </a:xfrm>
              <a:grpFill/>
            </p:grpSpPr>
            <p:sp>
              <p:nvSpPr>
                <p:cNvPr id="56" name="Flowchart: Delay 55">
                  <a:extLst>
                    <a:ext uri="{FF2B5EF4-FFF2-40B4-BE49-F238E27FC236}">
                      <a16:creationId xmlns:a16="http://schemas.microsoft.com/office/drawing/2014/main" id="{4C3CAC4D-17DB-4011-8A61-48911791686D}"/>
                    </a:ext>
                  </a:extLst>
                </p:cNvPr>
                <p:cNvSpPr/>
                <p:nvPr/>
              </p:nvSpPr>
              <p:spPr>
                <a:xfrm>
                  <a:off x="8845826" y="3429000"/>
                  <a:ext cx="983974" cy="755374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59AE6E72-64C9-4B42-929D-76CF8C846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3754" y="4311379"/>
                  <a:ext cx="2241614" cy="0"/>
                </a:xfrm>
                <a:prstGeom prst="line">
                  <a:avLst/>
                </a:prstGeom>
                <a:grpFill/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E3DCAB4D-9675-4691-B4A3-A6F5821BD3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29800" y="3791797"/>
                  <a:ext cx="483437" cy="14890"/>
                </a:xfrm>
                <a:prstGeom prst="line">
                  <a:avLst/>
                </a:prstGeom>
                <a:grpFill/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2544A462-4A86-4032-9167-2529F36374A3}"/>
                      </a:ext>
                    </a:extLst>
                  </p:cNvPr>
                  <p:cNvSpPr txBox="1"/>
                  <p:nvPr/>
                </p:nvSpPr>
                <p:spPr>
                  <a:xfrm>
                    <a:off x="5195862" y="2184346"/>
                    <a:ext cx="650953" cy="329092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m:t>𝑝𝑟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2544A462-4A86-4032-9167-2529F36374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5862" y="2184346"/>
                    <a:ext cx="650953" cy="32909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B524C9B7-A483-43A6-946D-D352E44CAA63}"/>
                      </a:ext>
                    </a:extLst>
                  </p:cNvPr>
                  <p:cNvSpPr txBox="1"/>
                  <p:nvPr/>
                </p:nvSpPr>
                <p:spPr>
                  <a:xfrm>
                    <a:off x="2062392" y="2104500"/>
                    <a:ext cx="473462" cy="3290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B524C9B7-A483-43A6-946D-D352E44CAA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2392" y="2104500"/>
                    <a:ext cx="473462" cy="32909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663E1EC-0B72-49A1-927A-25077D1D179B}"/>
                </a:ext>
              </a:extLst>
            </p:cNvPr>
            <p:cNvCxnSpPr>
              <a:cxnSpLocks/>
            </p:cNvCxnSpPr>
            <p:nvPr/>
          </p:nvCxnSpPr>
          <p:spPr>
            <a:xfrm>
              <a:off x="8422178" y="3948408"/>
              <a:ext cx="361122" cy="21336"/>
            </a:xfrm>
            <a:prstGeom prst="straightConnector1">
              <a:avLst/>
            </a:prstGeom>
            <a:solidFill>
              <a:schemeClr val="bg1">
                <a:lumMod val="85000"/>
              </a:schemeClr>
            </a:solidFill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AD13DE1-CABE-47B1-93B8-86D970799DC4}"/>
                </a:ext>
              </a:extLst>
            </p:cNvPr>
            <p:cNvCxnSpPr/>
            <p:nvPr/>
          </p:nvCxnSpPr>
          <p:spPr>
            <a:xfrm>
              <a:off x="8422178" y="3611980"/>
              <a:ext cx="0" cy="32617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268BE3D-5864-4D38-9134-EEE0A197B378}"/>
                    </a:ext>
                  </a:extLst>
                </p:cNvPr>
                <p:cNvSpPr txBox="1"/>
                <p:nvPr/>
              </p:nvSpPr>
              <p:spPr>
                <a:xfrm>
                  <a:off x="9991214" y="3716517"/>
                  <a:ext cx="9912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</m:acc>
                      <m:r>
                        <m:rPr>
                          <m:nor/>
                        </m:rPr>
                        <a:rPr lang="en-US" b="1" i="1" dirty="0">
                          <a:sym typeface="Symbol" panose="05050102010706020507" pitchFamily="18" charset="2"/>
                        </a:rPr>
                        <m:t></m:t>
                      </m:r>
                    </m:oMath>
                  </a14:m>
                  <a:r>
                    <a:rPr lang="en-US" i="1" dirty="0"/>
                    <a:t>pr</a:t>
                  </a: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268BE3D-5864-4D38-9134-EEE0A197B3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1214" y="3716517"/>
                  <a:ext cx="991219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7463" b="-134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1419C76-45F9-486F-9B11-5E3DD6731BCC}"/>
                </a:ext>
              </a:extLst>
            </p:cNvPr>
            <p:cNvCxnSpPr>
              <a:cxnSpLocks/>
            </p:cNvCxnSpPr>
            <p:nvPr/>
          </p:nvCxnSpPr>
          <p:spPr>
            <a:xfrm>
              <a:off x="4638818" y="3429000"/>
              <a:ext cx="2298847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992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795865-0C7E-472F-9386-2F62C1677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Bool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Bool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Logic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72AA5E-646B-47CD-8BB0-3035F5D1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0A3ED-EE6D-4E92-96E9-EA736FEF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61911-61D2-4925-A662-972B17040C8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GV: Lê Mậu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58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– </a:t>
            </a: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Đại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số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Bool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26F3A-4C33-40FD-84D7-E703EA44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0080" y="6466149"/>
            <a:ext cx="2743200" cy="365125"/>
          </a:xfrm>
        </p:spPr>
        <p:txBody>
          <a:bodyPr/>
          <a:lstStyle/>
          <a:p>
            <a:fld id="{6E9BC5F3-20C3-46D3-932D-BAE27B3FCC6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83421-AACE-4526-BF7D-F6DB8F3C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GV: Lê Mậu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39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12743" y="1112363"/>
                <a:ext cx="11085613" cy="4958499"/>
              </a:xfrm>
            </p:spPr>
            <p:txBody>
              <a:bodyPr>
                <a:normAutofit/>
              </a:bodyPr>
              <a:lstStyle/>
              <a:p>
                <a:pPr marL="457200" lvl="1" indent="0" algn="just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Một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đại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Bool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cùng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phép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ngôi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ký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hiệu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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và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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thỏa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mãn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các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tính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chất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sau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: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𝐴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1028700" lvl="1" indent="-571500" algn="just">
                  <a:buFont typeface="+mj-lt"/>
                  <a:buAutoNum type="romanLcPeriod"/>
                </a:pP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Tính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kết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hợp</a:t>
                </a:r>
                <a:endParaRPr lang="en-US" i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𝑥</m:t>
                      </m:r>
                      <m:r>
                        <m:rPr>
                          <m:nor/>
                        </m:rP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𝑦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𝑥</m:t>
                      </m:r>
                      <m:r>
                        <m:rPr>
                          <m:nor/>
                        </m:rP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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𝑦</m:t>
                      </m:r>
                      <m:r>
                        <m:rPr>
                          <m:nor/>
                        </m:rP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𝑥</m:t>
                      </m:r>
                      <m:r>
                        <m:rPr>
                          <m:nor/>
                        </m:rP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𝑦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𝑥</m:t>
                      </m:r>
                      <m:r>
                        <m:rPr>
                          <m:nor/>
                        </m:rP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𝑦</m:t>
                      </m:r>
                      <m:r>
                        <m:rPr>
                          <m:nor/>
                        </m:rP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1028700" lvl="1" indent="-571500" algn="just">
                  <a:buFont typeface="+mj-lt"/>
                  <a:buAutoNum type="romanLcPeriod" startAt="2"/>
                </a:pP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giao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hoán</a:t>
                </a:r>
                <a:endParaRPr lang="en-US" i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𝑥</m:t>
                      </m:r>
                      <m:r>
                        <m:rPr>
                          <m:nor/>
                        </m:rP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𝑦</m:t>
                      </m:r>
                      <m:r>
                        <m:rPr>
                          <m:nor/>
                        </m:rP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𝑥</m:t>
                      </m:r>
                      <m:r>
                        <m:rPr>
                          <m:nor/>
                        </m:rP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𝑦</m:t>
                      </m:r>
                      <m:r>
                        <m:rPr>
                          <m:nor/>
                        </m:rP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43" y="1112363"/>
                <a:ext cx="11085613" cy="4958499"/>
              </a:xfrm>
              <a:blipFill>
                <a:blip r:embed="rId2"/>
                <a:stretch>
                  <a:fillRect t="-737" r="-1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F6AA4-8C8C-498E-B912-F8B8ED56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A7376-D7A6-4FC3-B360-5D9527DF5B1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GV: Lê Mậu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12743" y="996153"/>
                <a:ext cx="11085613" cy="5469996"/>
              </a:xfrm>
            </p:spPr>
            <p:txBody>
              <a:bodyPr>
                <a:normAutofit fontScale="92500"/>
              </a:bodyPr>
              <a:lstStyle/>
              <a:p>
                <a:pPr marL="1028700" lvl="1" indent="-571500" algn="just">
                  <a:buFont typeface="+mj-lt"/>
                  <a:buAutoNum type="romanLcPeriod" startAt="3"/>
                </a:pP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Tính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phân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bố</a:t>
                </a:r>
                <a:endParaRPr lang="en-US" i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𝑥</m:t>
                      </m:r>
                      <m:r>
                        <m:rPr>
                          <m:nor/>
                        </m:rP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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𝑦</m:t>
                      </m:r>
                      <m:r>
                        <m:rPr>
                          <m:nor/>
                        </m:rP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𝑥</m:t>
                      </m:r>
                      <m:r>
                        <m:rPr>
                          <m:nor/>
                        </m:rP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𝑥</m:t>
                      </m:r>
                      <m:r>
                        <m:rPr>
                          <m:nor/>
                        </m:rP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𝑥</m:t>
                      </m:r>
                      <m:r>
                        <m:rPr>
                          <m:nor/>
                        </m:rP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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𝑦</m:t>
                      </m:r>
                      <m:r>
                        <m:rPr>
                          <m:nor/>
                        </m:rP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)=(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𝑥</m:t>
                      </m:r>
                      <m:r>
                        <m:rPr>
                          <m:nor/>
                        </m:rP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𝑦</m:t>
                      </m:r>
                      <m:r>
                        <m:rPr>
                          <m:nor/>
                        </m:rP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1028700" lvl="1" indent="-571500" algn="just">
                  <a:buFont typeface="+mj-lt"/>
                  <a:buAutoNum type="romanLcPeriod" startAt="4"/>
                </a:pP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trung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hòa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Tồn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tại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trung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hòa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ký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hiệu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1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đối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phép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, 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sao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cho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𝑥</m:t>
                      </m:r>
                      <m:r>
                        <m:rPr>
                          <m:nor/>
                        </m:rP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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𝑥</m:t>
                      </m:r>
                      <m:r>
                        <m:rPr>
                          <m:nor/>
                        </m:rP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1028700" lvl="1" indent="-571500" algn="just">
                  <a:buFont typeface="+mj-lt"/>
                  <a:buAutoNum type="romanLcPeriod" startAt="5"/>
                </a:pP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bù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tồn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tại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bù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x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ký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hiệu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sao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cho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𝑥</m:t>
                      </m:r>
                      <m:r>
                        <m:rPr>
                          <m:nor/>
                        </m:rP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</m:t>
                      </m:r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1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𝑥</m:t>
                      </m:r>
                      <m:r>
                        <m:rPr>
                          <m:nor/>
                        </m:rP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</m:t>
                      </m:r>
                      <m:acc>
                        <m:accPr>
                          <m:chr m:val="̅"/>
                          <m:ctrlPr>
                            <a:rPr lang="en-US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=0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457200" lvl="1" indent="0" algn="just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43" y="996153"/>
                <a:ext cx="11085613" cy="5469996"/>
              </a:xfrm>
              <a:blipFill>
                <a:blip r:embed="rId2"/>
                <a:stretch>
                  <a:fillRect t="-445" r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F6AA4-8C8C-498E-B912-F8B8ED56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2D48B-57A1-4288-ABA3-4E3375704A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GV: Lê Mậu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8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795865-0C7E-472F-9386-2F62C1677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514350" indent="-514350" algn="just">
                  <a:buFont typeface="+mj-lt"/>
                  <a:buAutoNum type="arabicPeriod"/>
                </a:pPr>
                <a:r>
                  <a:rPr lang="en-US" i="1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au" pitchFamily="2" charset="0"/>
                        <a:cs typeface="Arial" panose="020B0604020202020204" pitchFamily="34" charset="0"/>
                      </a:rPr>
                      <m:t>P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phép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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∪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và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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đại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Bool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0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1(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bù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trong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giá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trị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chân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trị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{0, 1}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phép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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và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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bù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phủ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định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mệnh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đề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đại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Bool.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phép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toán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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</m:oMath>
                  </m:oMathPara>
                </a14:m>
                <a:endParaRPr lang="en-US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517525" indent="0" algn="just">
                  <a:buNone/>
                </a:pP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Phần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tử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bù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b="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là</a:t>
                </a:r>
                <a:r>
                  <a:rPr lang="en-US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b="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tạo</a:t>
                </a:r>
                <a:r>
                  <a:rPr lang="en-US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b="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thành</a:t>
                </a:r>
                <a:r>
                  <a:rPr lang="en-US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b="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đại</a:t>
                </a:r>
                <a:r>
                  <a:rPr lang="en-US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b="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số</a:t>
                </a:r>
                <a:r>
                  <a:rPr lang="en-US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Bool</a:t>
                </a:r>
              </a:p>
              <a:p>
                <a:pPr marL="0" indent="0" algn="just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795865-0C7E-472F-9386-2F62C1677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737" r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072AA5E-646B-47CD-8BB0-3035F5D1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0A3ED-EE6D-4E92-96E9-EA736FEF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ABEF1-D16B-4C57-8692-650457C2CF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GV: Lê Mậu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9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965635" cy="23876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 – </a:t>
            </a: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Hàm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Bool – </a:t>
            </a: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Dạng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chính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tắc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26F3A-4C33-40FD-84D7-E703EA44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0080" y="6466149"/>
            <a:ext cx="2743200" cy="365125"/>
          </a:xfrm>
        </p:spPr>
        <p:txBody>
          <a:bodyPr/>
          <a:lstStyle/>
          <a:p>
            <a:fld id="{6E9BC5F3-20C3-46D3-932D-BAE27B3FCC6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73A68-B687-4758-9126-AF7A94F7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GV: Lê Mậu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6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795865-0C7E-472F-9386-2F62C1677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Hàm Bool n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biến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ánh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xạ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trong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={0, 1}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hàm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Bool n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biến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ký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hiệu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Camau" pitchFamily="2" charset="0"/>
                    <a:cs typeface="Arial" panose="020B0604020202020204" pitchFamily="34" charset="0"/>
                  </a:rPr>
                  <a:t>F</a:t>
                </a:r>
                <a:r>
                  <a:rPr lang="en-US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Lưu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ý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hàm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Bool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còn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hàm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logic hay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hàm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nhị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phân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vì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phép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toán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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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517525" indent="0" algn="just">
                  <a:buNone/>
                </a:pP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Phần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tử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bù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có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bảng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giá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trị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hoàn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toàn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giống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trong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logic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mệnh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đề</a:t>
                </a:r>
                <a:endParaRPr lang="en-US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795865-0C7E-472F-9386-2F62C1677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79" t="-1474" r="-1379" b="-2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072AA5E-646B-47CD-8BB0-3035F5D1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AB1D0-8E3E-4F22-A923-70DFBE04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1E6F7-2614-4099-BB3A-ACCF6169083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GV: Lê Mậu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8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795865-0C7E-472F-9386-2F62C1677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514350" indent="-514350" algn="just">
                  <a:buFont typeface="+mj-lt"/>
                  <a:buAutoNum type="arabicPeriod" startAt="2"/>
                </a:pP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biến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trong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hàm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Bool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biến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Bool. Cho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trước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hàm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Bool ta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dễ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dàng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xây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dựng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bảng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giá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trị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hàm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Bool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tương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ứng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tất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cả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giá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trị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biến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Bool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bảng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chân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trị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hàm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Bool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giá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trị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514350" indent="-514350" algn="just">
                  <a:buFont typeface="+mj-lt"/>
                  <a:buAutoNum type="arabicPeriod" startAt="2"/>
                </a:pP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hàm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Bool n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biến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nhau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trong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hàm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chỉ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1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giá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trị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1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còn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tất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cả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giá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trị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bằng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0,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hàm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này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nguyên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hay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hội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sơ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cấp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 algn="just">
                  <a:buNone/>
                </a:pPr>
                <a:r>
                  <a:rPr lang="en-US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Vấn</a:t>
                </a:r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đề</a:t>
                </a:r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đặt</a:t>
                </a:r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ra </a:t>
                </a:r>
                <a:r>
                  <a:rPr lang="en-US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từ</a:t>
                </a:r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thực</a:t>
                </a:r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tế</a:t>
                </a:r>
                <a:r>
                  <a:rPr lang="en-US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Hàm</a:t>
                </a:r>
                <a:r>
                  <a:rPr lang="en-US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Bool </a:t>
                </a:r>
                <a:r>
                  <a:rPr lang="en-US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cho</a:t>
                </a:r>
                <a:r>
                  <a:rPr lang="en-US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dưới</a:t>
                </a:r>
                <a:r>
                  <a:rPr lang="en-US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dạng</a:t>
                </a:r>
                <a:r>
                  <a:rPr lang="en-US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bảng</a:t>
                </a:r>
                <a:r>
                  <a:rPr lang="en-US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chân</a:t>
                </a:r>
                <a:r>
                  <a:rPr lang="en-US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trị</a:t>
                </a:r>
                <a:r>
                  <a:rPr lang="en-US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xác</a:t>
                </a:r>
                <a:r>
                  <a:rPr lang="en-US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định</a:t>
                </a:r>
                <a:r>
                  <a:rPr lang="en-US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dạng</a:t>
                </a:r>
                <a:r>
                  <a:rPr lang="en-US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công</a:t>
                </a:r>
                <a:r>
                  <a:rPr lang="en-US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thức</a:t>
                </a:r>
                <a:r>
                  <a:rPr lang="en-US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hàm</a:t>
                </a:r>
                <a:r>
                  <a:rPr lang="en-US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 marL="0" indent="0" algn="just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795865-0C7E-472F-9386-2F62C1677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79" t="-1474" r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072AA5E-646B-47CD-8BB0-3035F5D1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AB1D0-8E3E-4F22-A923-70DFBE04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024B-BBDE-4F2E-98BC-ECDA336315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GV: Lê Mậu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1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3418</TotalTime>
  <Words>1497</Words>
  <Application>Microsoft Office PowerPoint</Application>
  <PresentationFormat>Widescreen</PresentationFormat>
  <Paragraphs>405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Camau</vt:lpstr>
      <vt:lpstr>Cambria Math</vt:lpstr>
      <vt:lpstr>Courier New</vt:lpstr>
      <vt:lpstr>Franklin Gothic Book</vt:lpstr>
      <vt:lpstr>Symbol</vt:lpstr>
      <vt:lpstr>Tahoma</vt:lpstr>
      <vt:lpstr>Times New Roman</vt:lpstr>
      <vt:lpstr>Wingdings</vt:lpstr>
      <vt:lpstr>Office Theme</vt:lpstr>
      <vt:lpstr>Đại số Bool</vt:lpstr>
      <vt:lpstr>Nội dung</vt:lpstr>
      <vt:lpstr>I – Đại số Bool</vt:lpstr>
      <vt:lpstr>Định nghĩa</vt:lpstr>
      <vt:lpstr>Định nghĩa</vt:lpstr>
      <vt:lpstr>Ví dụ</vt:lpstr>
      <vt:lpstr>II – Hàm Bool – Dạng chính tắc</vt:lpstr>
      <vt:lpstr>Định nghĩa</vt:lpstr>
      <vt:lpstr>Định nghĩa</vt:lpstr>
      <vt:lpstr>Dạng chính tắc</vt:lpstr>
      <vt:lpstr>Dạng chính tắc</vt:lpstr>
      <vt:lpstr>Dạng chính tắc</vt:lpstr>
      <vt:lpstr>Xét trường hợp 2 biến</vt:lpstr>
      <vt:lpstr>Trường hợp tổng quát</vt:lpstr>
      <vt:lpstr>Ví dụ</vt:lpstr>
      <vt:lpstr>III – Mạch Logic</vt:lpstr>
      <vt:lpstr>Cổng Logic</vt:lpstr>
      <vt:lpstr>Cổng Logic</vt:lpstr>
      <vt:lpstr>Mạch Logic</vt:lpstr>
      <vt:lpstr>Mạch Logic</vt:lpstr>
      <vt:lpstr>Ví dụ</vt:lpstr>
      <vt:lpstr>Tóm tắt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</dc:creator>
  <cp:lastModifiedBy>DELL</cp:lastModifiedBy>
  <cp:revision>362</cp:revision>
  <dcterms:created xsi:type="dcterms:W3CDTF">2016-05-19T07:14:34Z</dcterms:created>
  <dcterms:modified xsi:type="dcterms:W3CDTF">2020-11-11T09:00:51Z</dcterms:modified>
</cp:coreProperties>
</file>