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44" r:id="rId3"/>
    <p:sldId id="299" r:id="rId4"/>
    <p:sldId id="362" r:id="rId5"/>
    <p:sldId id="365" r:id="rId6"/>
    <p:sldId id="350" r:id="rId7"/>
    <p:sldId id="324" r:id="rId8"/>
    <p:sldId id="363" r:id="rId9"/>
    <p:sldId id="364" r:id="rId10"/>
    <p:sldId id="351" r:id="rId11"/>
    <p:sldId id="366" r:id="rId12"/>
    <p:sldId id="353" r:id="rId13"/>
    <p:sldId id="354" r:id="rId14"/>
    <p:sldId id="367" r:id="rId15"/>
    <p:sldId id="368" r:id="rId16"/>
    <p:sldId id="320" r:id="rId17"/>
    <p:sldId id="370" r:id="rId18"/>
    <p:sldId id="372" r:id="rId19"/>
    <p:sldId id="371" r:id="rId20"/>
    <p:sldId id="3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E51F5B-C7E4-4C01-A231-96CEA27F5FC3}">
          <p14:sldIdLst>
            <p14:sldId id="256"/>
          </p14:sldIdLst>
        </p14:section>
        <p14:section name="Content" id="{1B62170A-2E04-4DEB-AFCB-485F16B560C1}">
          <p14:sldIdLst>
            <p14:sldId id="344"/>
            <p14:sldId id="299"/>
            <p14:sldId id="362"/>
            <p14:sldId id="365"/>
            <p14:sldId id="350"/>
            <p14:sldId id="324"/>
            <p14:sldId id="363"/>
            <p14:sldId id="364"/>
            <p14:sldId id="351"/>
            <p14:sldId id="366"/>
            <p14:sldId id="353"/>
            <p14:sldId id="354"/>
            <p14:sldId id="367"/>
            <p14:sldId id="368"/>
            <p14:sldId id="320"/>
            <p14:sldId id="370"/>
            <p14:sldId id="372"/>
            <p14:sldId id="371"/>
            <p14:sldId id="3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3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3" autoAdjust="0"/>
    <p:restoredTop sz="95040" autoAdjust="0"/>
  </p:normalViewPr>
  <p:slideViewPr>
    <p:cSldViewPr snapToGrid="0">
      <p:cViewPr varScale="1">
        <p:scale>
          <a:sx n="64" d="100"/>
          <a:sy n="64" d="100"/>
        </p:scale>
        <p:origin x="676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4D1A3-4167-4DE2-857D-FED6DC824423}" type="datetimeFigureOut">
              <a:rPr lang="en-US" smtClean="0"/>
              <a:t>04/11/2020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378F9-F517-40BC-8F9F-7F7144C3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5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47226"/>
            <a:ext cx="12192000" cy="410774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Faculty of</a:t>
            </a:r>
            <a:r>
              <a:rPr lang="en-US" baseline="0" dirty="0"/>
              <a:t> Information Technology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6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25322"/>
            <a:ext cx="105156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4207" y="6466149"/>
            <a:ext cx="2743200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BAF36F4-0E26-4057-913E-EB48DDD303FD}" type="datetime1">
              <a:rPr lang="en-US" smtClean="0"/>
              <a:t>04/11/2020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0080" y="6466149"/>
            <a:ext cx="2743200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E9BC5F3-20C3-46D3-932D-BAE27B3FCC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2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44" y="1112363"/>
            <a:ext cx="10618836" cy="4958499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defRPr sz="32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spcBef>
                <a:spcPts val="600"/>
              </a:spcBef>
              <a:defRPr sz="3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spcBef>
                <a:spcPts val="600"/>
              </a:spcBef>
              <a:defRPr sz="2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spcBef>
                <a:spcPts val="600"/>
              </a:spcBef>
              <a:defRPr sz="26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spcBef>
                <a:spcPts val="600"/>
              </a:spcBef>
              <a:defRPr sz="2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2"/>
          <p:cNvSpPr>
            <a:spLocks noGrp="1"/>
          </p:cNvSpPr>
          <p:nvPr>
            <p:ph type="title" idx="4294967295"/>
          </p:nvPr>
        </p:nvSpPr>
        <p:spPr>
          <a:xfrm>
            <a:off x="1283930" y="28282"/>
            <a:ext cx="10908070" cy="10086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34207" y="6466149"/>
            <a:ext cx="2743200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6A07EFE-BB76-4986-9449-7ED2F48FFB73}" type="datetime1">
              <a:rPr lang="en-US" smtClean="0"/>
              <a:t>04/11/2020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0080" y="6466149"/>
            <a:ext cx="2743200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E9BC5F3-20C3-46D3-932D-BAE27B3FCC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0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0761"/>
            <a:ext cx="10515600" cy="2852737"/>
          </a:xfrm>
        </p:spPr>
        <p:txBody>
          <a:bodyPr anchor="b"/>
          <a:lstStyle>
            <a:lvl1pPr>
              <a:defRPr sz="6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34207" y="6466149"/>
            <a:ext cx="2743200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AB5D529-CBED-4C0C-A00C-866C49E081AB}" type="datetime1">
              <a:rPr lang="en-US" smtClean="0"/>
              <a:t>04/11/2020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0080" y="6466149"/>
            <a:ext cx="2743200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E9BC5F3-20C3-46D3-932D-BAE27B3FCC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0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1719" y="0"/>
            <a:ext cx="10618836" cy="968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4964" y="1825625"/>
            <a:ext cx="106188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54A62C8-BBBA-4899-BBA1-485DF9FC4AAB}" type="datetime1">
              <a:rPr lang="en-US" smtClean="0"/>
              <a:t>04/11/2020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E9BC5F3-20C3-46D3-932D-BAE27B3FCC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9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err="1">
                <a:solidFill>
                  <a:srgbClr val="FF0000"/>
                </a:solidFill>
              </a:rPr>
              <a:t>Giải</a:t>
            </a:r>
            <a:r>
              <a:rPr lang="en-US" sz="8800" dirty="0">
                <a:solidFill>
                  <a:srgbClr val="FF0000"/>
                </a:solidFill>
              </a:rPr>
              <a:t> </a:t>
            </a:r>
            <a:r>
              <a:rPr lang="en-US" sz="8800" dirty="0" err="1">
                <a:solidFill>
                  <a:srgbClr val="FF0000"/>
                </a:solidFill>
              </a:rPr>
              <a:t>tích</a:t>
            </a:r>
            <a:r>
              <a:rPr lang="en-US" sz="8800" dirty="0">
                <a:solidFill>
                  <a:srgbClr val="FF0000"/>
                </a:solidFill>
              </a:rPr>
              <a:t> </a:t>
            </a:r>
            <a:r>
              <a:rPr lang="en-US" sz="8800" dirty="0" err="1">
                <a:solidFill>
                  <a:srgbClr val="FF0000"/>
                </a:solidFill>
              </a:rPr>
              <a:t>tổ</a:t>
            </a:r>
            <a:r>
              <a:rPr lang="en-US" sz="8800" dirty="0">
                <a:solidFill>
                  <a:srgbClr val="FF0000"/>
                </a:solidFill>
              </a:rPr>
              <a:t> </a:t>
            </a:r>
            <a:r>
              <a:rPr lang="en-US" sz="8800" dirty="0" err="1">
                <a:solidFill>
                  <a:srgbClr val="FF0000"/>
                </a:solidFill>
              </a:rPr>
              <a:t>hợp</a:t>
            </a:r>
            <a:endParaRPr lang="en-US" b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8931" y="5373752"/>
            <a:ext cx="10515600" cy="1041606"/>
          </a:xfrm>
        </p:spPr>
        <p:txBody>
          <a:bodyPr/>
          <a:lstStyle/>
          <a:p>
            <a:pPr algn="r"/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: 	</a:t>
            </a:r>
            <a:r>
              <a:rPr lang="en-US" dirty="0" err="1">
                <a:solidFill>
                  <a:srgbClr val="FF0000"/>
                </a:solidFill>
              </a:rPr>
              <a:t>Toán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rời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rạc</a:t>
            </a:r>
            <a:endParaRPr lang="en-US" dirty="0">
              <a:solidFill>
                <a:srgbClr val="FF0000"/>
              </a:solidFill>
            </a:endParaRPr>
          </a:p>
          <a:p>
            <a:pPr algn="r">
              <a:tabLst>
                <a:tab pos="5949950" algn="l"/>
                <a:tab pos="6400800" algn="l"/>
              </a:tabLst>
            </a:pPr>
            <a:r>
              <a:rPr lang="en-US" dirty="0"/>
              <a:t>GV:          </a:t>
            </a:r>
            <a:r>
              <a:rPr lang="en-US" dirty="0">
                <a:solidFill>
                  <a:srgbClr val="FF0000"/>
                </a:solidFill>
              </a:rPr>
              <a:t>Lê </a:t>
            </a:r>
            <a:r>
              <a:rPr lang="en-US" dirty="0" err="1">
                <a:solidFill>
                  <a:srgbClr val="FF0000"/>
                </a:solidFill>
              </a:rPr>
              <a:t>Mậu</a:t>
            </a:r>
            <a:r>
              <a:rPr lang="en-US" dirty="0">
                <a:solidFill>
                  <a:srgbClr val="FF0000"/>
                </a:solidFill>
              </a:rPr>
              <a:t>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B5975-832C-4CE0-B57B-C56AFBE4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1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12743" y="1285361"/>
                <a:ext cx="11075673" cy="4958499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Với </a:t>
                </a:r>
                <a:r>
                  <a: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m&lt;n</a:t>
                </a:r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, ta </a:t>
                </a:r>
                <a:r>
                  <a:rPr lang="en-US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571500" indent="-571500" algn="just">
                  <a:buFont typeface="+mj-lt"/>
                  <a:buAutoNum type="romanL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71500" indent="-571500" algn="just">
                  <a:buFont typeface="+mj-lt"/>
                  <a:buAutoNum type="romanL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Chứng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minh</a:t>
                </a:r>
                <a:endParaRPr lang="en-US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71500" indent="-571500" algn="just">
                  <a:buFont typeface="+mj-lt"/>
                  <a:buAutoNum type="romanLcPeriod"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Từ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công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thức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tính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và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dễ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dàng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suy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ra 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đpcm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Hay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thể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luận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như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sau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bao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nhiêu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chọn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phần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từ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phần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thì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tương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ừng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bấy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nhiêu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chừa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lại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n-m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phần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vậy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nên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743" y="1285361"/>
                <a:ext cx="11075673" cy="4958499"/>
              </a:xfrm>
              <a:blipFill>
                <a:blip r:embed="rId2"/>
                <a:stretch>
                  <a:fillRect l="-1432" t="-1476" r="-1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>
            <a:normAutofit/>
          </a:bodyPr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Định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lý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38882-81D0-4A28-B89C-EC598C77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7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12743" y="1285361"/>
                <a:ext cx="11075673" cy="4958499"/>
              </a:xfrm>
            </p:spPr>
            <p:txBody>
              <a:bodyPr>
                <a:normAutofit/>
              </a:bodyPr>
              <a:lstStyle/>
              <a:p>
                <a:pPr marL="571500" indent="-571500" algn="just">
                  <a:buFont typeface="+mj-lt"/>
                  <a:buAutoNum type="romanLcPeriod" startAt="2"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Gọi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x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phần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thứ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n+1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Để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chọn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phần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trong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n+1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phần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thì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ta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2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phương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án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lvl="1" algn="just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Chọn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vậy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phải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chọn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m-1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trong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phần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còn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lại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nên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chọn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:pPr lvl="1" algn="just"/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Không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chọn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vậy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phải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chọn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trong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phần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còn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lại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nên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chọn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Áp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dụng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nguyên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lý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cộng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ta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 algn="just">
                  <a:buNone/>
                </a:pPr>
                <a:r>
                  <a:rPr lang="en-US" dirty="0"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743" y="1285361"/>
                <a:ext cx="11075673" cy="4958499"/>
              </a:xfrm>
              <a:blipFill>
                <a:blip r:embed="rId2"/>
                <a:stretch>
                  <a:fillRect l="-1432" t="-738" r="-1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>
            <a:normAutofit/>
          </a:bodyPr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Định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lý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D82DA2-3C47-46CB-85CA-F70CC70E8EC0}"/>
              </a:ext>
            </a:extLst>
          </p:cNvPr>
          <p:cNvGrpSpPr/>
          <p:nvPr/>
        </p:nvGrpSpPr>
        <p:grpSpPr>
          <a:xfrm>
            <a:off x="7971183" y="4174435"/>
            <a:ext cx="2584174" cy="2107095"/>
            <a:chOff x="7971183" y="4174435"/>
            <a:chExt cx="2584174" cy="210709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859AAAD-0DA3-419B-8A33-426501347CE1}"/>
                </a:ext>
              </a:extLst>
            </p:cNvPr>
            <p:cNvSpPr/>
            <p:nvPr/>
          </p:nvSpPr>
          <p:spPr>
            <a:xfrm>
              <a:off x="7971183" y="4174435"/>
              <a:ext cx="2584174" cy="21070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41601A6-F895-4B21-8B7E-729F6B02F0E7}"/>
                </a:ext>
              </a:extLst>
            </p:cNvPr>
            <p:cNvSpPr/>
            <p:nvPr/>
          </p:nvSpPr>
          <p:spPr>
            <a:xfrm>
              <a:off x="9233452" y="4204252"/>
              <a:ext cx="1282148" cy="1262270"/>
            </a:xfrm>
            <a:custGeom>
              <a:avLst/>
              <a:gdLst>
                <a:gd name="connsiteX0" fmla="*/ 0 w 1282148"/>
                <a:gd name="connsiteY0" fmla="*/ 0 h 1262270"/>
                <a:gd name="connsiteX1" fmla="*/ 347870 w 1282148"/>
                <a:gd name="connsiteY1" fmla="*/ 944218 h 1262270"/>
                <a:gd name="connsiteX2" fmla="*/ 1282148 w 1282148"/>
                <a:gd name="connsiteY2" fmla="*/ 1262270 h 1262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2148" h="1262270">
                  <a:moveTo>
                    <a:pt x="0" y="0"/>
                  </a:moveTo>
                  <a:cubicBezTo>
                    <a:pt x="67089" y="366920"/>
                    <a:pt x="134179" y="733840"/>
                    <a:pt x="347870" y="944218"/>
                  </a:cubicBezTo>
                  <a:cubicBezTo>
                    <a:pt x="561561" y="1154596"/>
                    <a:pt x="921854" y="1208433"/>
                    <a:pt x="1282148" y="126227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4DB96D-0766-4D1C-803E-C1CAA7945BA9}"/>
                </a:ext>
              </a:extLst>
            </p:cNvPr>
            <p:cNvSpPr txBox="1"/>
            <p:nvPr/>
          </p:nvSpPr>
          <p:spPr>
            <a:xfrm>
              <a:off x="9541565" y="4482548"/>
              <a:ext cx="765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F728247-B832-4E6B-84EB-E7E825923D19}"/>
                </a:ext>
              </a:extLst>
            </p:cNvPr>
            <p:cNvSpPr/>
            <p:nvPr/>
          </p:nvSpPr>
          <p:spPr>
            <a:xfrm>
              <a:off x="9849681" y="4760843"/>
              <a:ext cx="79513" cy="9103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D2AC98-4699-4E21-9272-AEA4892DDAA1}"/>
                </a:ext>
              </a:extLst>
            </p:cNvPr>
            <p:cNvSpPr txBox="1"/>
            <p:nvPr/>
          </p:nvSpPr>
          <p:spPr>
            <a:xfrm>
              <a:off x="8517834" y="5307493"/>
              <a:ext cx="1461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  <a:r>
                <a:rPr lang="en-US" dirty="0"/>
                <a:t> </a:t>
              </a:r>
              <a:r>
                <a:rPr lang="en-US" dirty="0" err="1"/>
                <a:t>phần</a:t>
              </a:r>
              <a:r>
                <a:rPr lang="en-US" dirty="0"/>
                <a:t> </a:t>
              </a:r>
              <a:r>
                <a:rPr lang="en-US" dirty="0" err="1"/>
                <a:t>tử</a:t>
              </a:r>
              <a:endParaRPr lang="en-US" dirty="0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EF9E84-1DAE-4702-8B7B-A0A9D463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3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 – </a:t>
            </a: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Nhị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thức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newton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D75F8-A823-41E6-989F-F9021B57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6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18661" y="1285361"/>
                <a:ext cx="11499574" cy="495849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x, y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biến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thực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nguyên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Franklin Gothic Book" panose="020B0503020102020204" pitchFamily="34" charset="0"/>
                    <a:cs typeface="Arial" panose="020B0604020202020204" pitchFamily="34" charset="0"/>
                  </a:rPr>
                  <a:t>≥ </a:t>
                </a:r>
                <a:r>
                  <a:rPr lang="en-US" i="1" dirty="0">
                    <a:latin typeface="Franklin Gothic Book" panose="020B0503020102020204" pitchFamily="34" charset="0"/>
                    <a:cs typeface="Arial" panose="020B0604020202020204" pitchFamily="34" charset="0"/>
                  </a:rPr>
                  <a:t>0, </a:t>
                </a:r>
                <a:r>
                  <a:rPr lang="en-US" dirty="0">
                    <a:latin typeface="Franklin Gothic Book" panose="020B0503020102020204" pitchFamily="34" charset="0"/>
                    <a:cs typeface="Arial" panose="020B0604020202020204" pitchFamily="34" charset="0"/>
                  </a:rPr>
                  <a:t>ta </a:t>
                </a:r>
                <a:r>
                  <a:rPr lang="en-US" dirty="0" err="1">
                    <a:latin typeface="Franklin Gothic Book" panose="020B05030201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Franklin Gothic Book" panose="020B05030201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Franklin Gothic Book" panose="020B0503020102020204" pitchFamily="34" charset="0"/>
                    <a:cs typeface="Arial" panose="020B0604020202020204" pitchFamily="34" charset="0"/>
                  </a:rPr>
                  <a:t>công</a:t>
                </a:r>
                <a:r>
                  <a:rPr lang="en-US" dirty="0">
                    <a:latin typeface="Franklin Gothic Book" panose="020B05030201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Franklin Gothic Book" panose="020B0503020102020204" pitchFamily="34" charset="0"/>
                    <a:cs typeface="Arial" panose="020B0604020202020204" pitchFamily="34" charset="0"/>
                  </a:rPr>
                  <a:t>thức</a:t>
                </a:r>
                <a:r>
                  <a:rPr lang="en-US" dirty="0">
                    <a:latin typeface="Franklin Gothic Book" panose="020B05030201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Franklin Gothic Book" panose="020B0503020102020204" pitchFamily="34" charset="0"/>
                    <a:cs typeface="Arial" panose="020B0604020202020204" pitchFamily="34" charset="0"/>
                  </a:rPr>
                  <a:t>nhị</a:t>
                </a:r>
                <a:r>
                  <a:rPr lang="en-US" dirty="0">
                    <a:latin typeface="Franklin Gothic Book" panose="020B05030201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Franklin Gothic Book" panose="020B0503020102020204" pitchFamily="34" charset="0"/>
                    <a:cs typeface="Arial" panose="020B0604020202020204" pitchFamily="34" charset="0"/>
                  </a:rPr>
                  <a:t>thức</a:t>
                </a:r>
                <a:r>
                  <a:rPr lang="en-US" dirty="0">
                    <a:latin typeface="Franklin Gothic Book" panose="020B0503020102020204" pitchFamily="34" charset="0"/>
                    <a:cs typeface="Arial" panose="020B0604020202020204" pitchFamily="34" charset="0"/>
                  </a:rPr>
                  <a:t> Newton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−2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+…+</a:t>
                </a:r>
                <a:r>
                  <a:rPr lang="en-US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CM: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Triển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khai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hạng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gom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lại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chính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tổ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phần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chọn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tức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bằng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661" y="1285361"/>
                <a:ext cx="11499574" cy="4958499"/>
              </a:xfrm>
              <a:blipFill>
                <a:blip r:embed="rId2"/>
                <a:stretch>
                  <a:fillRect l="-1273" t="-1476" r="-1220" b="-1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>
            <a:normAutofit/>
          </a:bodyPr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Định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lý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BC0D2-E4B0-4644-8779-DD9BDC69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8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18661" y="1285361"/>
                <a:ext cx="11499574" cy="495849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+mj-lt"/>
                    <a:cs typeface="Arial" panose="020B0604020202020204" pitchFamily="34" charset="0"/>
                  </a:rPr>
                  <a:t>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nguyên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Franklin Gothic Book" panose="020B0503020102020204" pitchFamily="34" charset="0"/>
                    <a:cs typeface="Arial" panose="020B0604020202020204" pitchFamily="34" charset="0"/>
                  </a:rPr>
                  <a:t>≥ </a:t>
                </a:r>
                <a:r>
                  <a:rPr lang="en-US" i="1" dirty="0">
                    <a:latin typeface="Franklin Gothic Book" panose="020B0503020102020204" pitchFamily="34" charset="0"/>
                    <a:cs typeface="Arial" panose="020B0604020202020204" pitchFamily="34" charset="0"/>
                  </a:rPr>
                  <a:t>0, </a:t>
                </a:r>
                <a:r>
                  <a:rPr lang="en-US" dirty="0">
                    <a:latin typeface="Franklin Gothic Book" panose="020B0503020102020204" pitchFamily="34" charset="0"/>
                    <a:cs typeface="Arial" panose="020B0604020202020204" pitchFamily="34" charset="0"/>
                  </a:rPr>
                  <a:t>ta </a:t>
                </a:r>
                <a:r>
                  <a:rPr lang="en-US" dirty="0" err="1">
                    <a:latin typeface="Franklin Gothic Book" panose="020B0503020102020204" pitchFamily="34" charset="0"/>
                    <a:cs typeface="Arial" panose="020B0604020202020204" pitchFamily="34" charset="0"/>
                  </a:rPr>
                  <a:t>có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71500" indent="-571500" algn="just">
                  <a:buFont typeface="+mj-lt"/>
                  <a:buAutoNum type="romanLcPeriod"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71500" indent="-571500" algn="just">
                  <a:buFont typeface="+mj-lt"/>
                  <a:buAutoNum type="romanLcPeriod"/>
                </a:pPr>
                <a:r>
                  <a: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b="0" dirty="0">
                    <a:cs typeface="Arial" panose="020B0604020202020204" pitchFamily="34" charset="0"/>
                  </a:rPr>
                  <a:t>0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nor/>
                      </m:rP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 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CM</a:t>
                </a:r>
              </a:p>
              <a:p>
                <a:pPr marL="571500" indent="-571500" algn="just">
                  <a:buFont typeface="+mj-lt"/>
                  <a:buAutoNum type="romanLcPeriod"/>
                </a:pP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Áp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dụng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định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lý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với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x = y = 1</a:t>
                </a:r>
              </a:p>
              <a:p>
                <a:pPr marL="571500" indent="-571500" algn="just">
                  <a:buFont typeface="+mj-lt"/>
                  <a:buAutoNum type="romanLcPeriod"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Áp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dụng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định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lý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với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x = 1 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và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y = -1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661" y="1285361"/>
                <a:ext cx="11499574" cy="4958499"/>
              </a:xfrm>
              <a:blipFill>
                <a:blip r:embed="rId2"/>
                <a:stretch>
                  <a:fillRect l="-1379" t="-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>
            <a:normAutofit/>
          </a:bodyPr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quả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33753-464F-40DC-BD4B-5B70AB892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4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A9E3A67-F00E-46D2-9ACB-0BE29BAE40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477" y="1112363"/>
                <a:ext cx="12087046" cy="4958499"/>
              </a:xfrm>
            </p:spPr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dụng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tam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giác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Pascal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để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triển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khai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nhị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thức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Newton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6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m:rPr>
                        <m:nor/>
                      </m:rPr>
                      <a:rPr lang="en-US" dirty="0">
                        <a:cs typeface="Arial" panose="020B0604020202020204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20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6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+</a:t>
                </a:r>
                <a:r>
                  <a:rPr lang="en-US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A9E3A67-F00E-46D2-9ACB-0BE29BAE40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477" y="1112363"/>
                <a:ext cx="12087046" cy="4958499"/>
              </a:xfrm>
              <a:blipFill>
                <a:blip r:embed="rId2"/>
                <a:stretch>
                  <a:fillRect l="-1160" b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FED17146-A2B7-4661-AA44-17286A32AB19}"/>
                  </a:ext>
                </a:extLst>
              </p:cNvPr>
              <p:cNvSpPr>
                <a:spLocks noGrp="1"/>
              </p:cNvSpPr>
              <p:nvPr>
                <p:ph type="title" idx="4294967295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3600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Ứng</a:t>
                </a:r>
                <a:r>
                  <a:rPr lang="en-US" sz="3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3600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dụng</a:t>
                </a:r>
                <a:r>
                  <a:rPr lang="en-US" sz="3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tam </a:t>
                </a:r>
                <a:r>
                  <a:rPr lang="en-US" sz="3600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giác</a:t>
                </a:r>
                <a:r>
                  <a:rPr lang="en-US" sz="3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Pascal</a:t>
                </a:r>
                <a:r>
                  <a:rPr lang="en-US" sz="3600" dirty="0"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3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𝑪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sz="3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𝒎</m:t>
                        </m:r>
                      </m:sup>
                    </m:sSubSup>
                    <m:r>
                      <a:rPr lang="en-US" sz="36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n-US" sz="3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3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𝑪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sub>
                      <m:sup>
                        <m:r>
                          <a:rPr lang="en-US" sz="3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𝒎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p>
                    </m:sSubSup>
                    <m:r>
                      <a:rPr lang="en-US" sz="3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Sup>
                      <m:sSubSupPr>
                        <m:ctrlPr>
                          <a:rPr lang="en-US" sz="3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3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𝑪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sub>
                      <m:sup>
                        <m:r>
                          <a:rPr lang="en-US" sz="3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𝒎</m:t>
                        </m:r>
                      </m:sup>
                    </m:sSubSup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FED17146-A2B7-4661-AA44-17286A32AB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blipFill>
                <a:blip r:embed="rId3"/>
                <a:stretch>
                  <a:fillRect l="-1789" b="-4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85AE23C-F939-41DB-A8B3-0D72D2EFBF3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51547510"/>
                  </p:ext>
                </p:extLst>
              </p:nvPr>
            </p:nvGraphicFramePr>
            <p:xfrm>
              <a:off x="29819" y="1067070"/>
              <a:ext cx="12109704" cy="34583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7576">
                      <a:extLst>
                        <a:ext uri="{9D8B030D-6E8A-4147-A177-3AD203B41FA5}">
                          <a16:colId xmlns:a16="http://schemas.microsoft.com/office/drawing/2014/main" val="2124569684"/>
                        </a:ext>
                      </a:extLst>
                    </a:gridCol>
                    <a:gridCol w="417576">
                      <a:extLst>
                        <a:ext uri="{9D8B030D-6E8A-4147-A177-3AD203B41FA5}">
                          <a16:colId xmlns:a16="http://schemas.microsoft.com/office/drawing/2014/main" val="2867185750"/>
                        </a:ext>
                      </a:extLst>
                    </a:gridCol>
                    <a:gridCol w="417576">
                      <a:extLst>
                        <a:ext uri="{9D8B030D-6E8A-4147-A177-3AD203B41FA5}">
                          <a16:colId xmlns:a16="http://schemas.microsoft.com/office/drawing/2014/main" val="2613657226"/>
                        </a:ext>
                      </a:extLst>
                    </a:gridCol>
                    <a:gridCol w="417576">
                      <a:extLst>
                        <a:ext uri="{9D8B030D-6E8A-4147-A177-3AD203B41FA5}">
                          <a16:colId xmlns:a16="http://schemas.microsoft.com/office/drawing/2014/main" val="3058796669"/>
                        </a:ext>
                      </a:extLst>
                    </a:gridCol>
                    <a:gridCol w="417576">
                      <a:extLst>
                        <a:ext uri="{9D8B030D-6E8A-4147-A177-3AD203B41FA5}">
                          <a16:colId xmlns:a16="http://schemas.microsoft.com/office/drawing/2014/main" val="1174477707"/>
                        </a:ext>
                      </a:extLst>
                    </a:gridCol>
                    <a:gridCol w="417576">
                      <a:extLst>
                        <a:ext uri="{9D8B030D-6E8A-4147-A177-3AD203B41FA5}">
                          <a16:colId xmlns:a16="http://schemas.microsoft.com/office/drawing/2014/main" val="977720369"/>
                        </a:ext>
                      </a:extLst>
                    </a:gridCol>
                    <a:gridCol w="417576">
                      <a:extLst>
                        <a:ext uri="{9D8B030D-6E8A-4147-A177-3AD203B41FA5}">
                          <a16:colId xmlns:a16="http://schemas.microsoft.com/office/drawing/2014/main" val="3092842335"/>
                        </a:ext>
                      </a:extLst>
                    </a:gridCol>
                    <a:gridCol w="417576">
                      <a:extLst>
                        <a:ext uri="{9D8B030D-6E8A-4147-A177-3AD203B41FA5}">
                          <a16:colId xmlns:a16="http://schemas.microsoft.com/office/drawing/2014/main" val="378881476"/>
                        </a:ext>
                      </a:extLst>
                    </a:gridCol>
                    <a:gridCol w="417576">
                      <a:extLst>
                        <a:ext uri="{9D8B030D-6E8A-4147-A177-3AD203B41FA5}">
                          <a16:colId xmlns:a16="http://schemas.microsoft.com/office/drawing/2014/main" val="936545626"/>
                        </a:ext>
                      </a:extLst>
                    </a:gridCol>
                    <a:gridCol w="417576">
                      <a:extLst>
                        <a:ext uri="{9D8B030D-6E8A-4147-A177-3AD203B41FA5}">
                          <a16:colId xmlns:a16="http://schemas.microsoft.com/office/drawing/2014/main" val="3375199534"/>
                        </a:ext>
                      </a:extLst>
                    </a:gridCol>
                    <a:gridCol w="417576">
                      <a:extLst>
                        <a:ext uri="{9D8B030D-6E8A-4147-A177-3AD203B41FA5}">
                          <a16:colId xmlns:a16="http://schemas.microsoft.com/office/drawing/2014/main" val="3055133496"/>
                        </a:ext>
                      </a:extLst>
                    </a:gridCol>
                    <a:gridCol w="417576">
                      <a:extLst>
                        <a:ext uri="{9D8B030D-6E8A-4147-A177-3AD203B41FA5}">
                          <a16:colId xmlns:a16="http://schemas.microsoft.com/office/drawing/2014/main" val="3252718603"/>
                        </a:ext>
                      </a:extLst>
                    </a:gridCol>
                    <a:gridCol w="417576">
                      <a:extLst>
                        <a:ext uri="{9D8B030D-6E8A-4147-A177-3AD203B41FA5}">
                          <a16:colId xmlns:a16="http://schemas.microsoft.com/office/drawing/2014/main" val="1955836823"/>
                        </a:ext>
                      </a:extLst>
                    </a:gridCol>
                    <a:gridCol w="417576">
                      <a:extLst>
                        <a:ext uri="{9D8B030D-6E8A-4147-A177-3AD203B41FA5}">
                          <a16:colId xmlns:a16="http://schemas.microsoft.com/office/drawing/2014/main" val="2245663998"/>
                        </a:ext>
                      </a:extLst>
                    </a:gridCol>
                    <a:gridCol w="417576">
                      <a:extLst>
                        <a:ext uri="{9D8B030D-6E8A-4147-A177-3AD203B41FA5}">
                          <a16:colId xmlns:a16="http://schemas.microsoft.com/office/drawing/2014/main" val="652788000"/>
                        </a:ext>
                      </a:extLst>
                    </a:gridCol>
                    <a:gridCol w="417576">
                      <a:extLst>
                        <a:ext uri="{9D8B030D-6E8A-4147-A177-3AD203B41FA5}">
                          <a16:colId xmlns:a16="http://schemas.microsoft.com/office/drawing/2014/main" val="3160830697"/>
                        </a:ext>
                      </a:extLst>
                    </a:gridCol>
                    <a:gridCol w="417576">
                      <a:extLst>
                        <a:ext uri="{9D8B030D-6E8A-4147-A177-3AD203B41FA5}">
                          <a16:colId xmlns:a16="http://schemas.microsoft.com/office/drawing/2014/main" val="4229050859"/>
                        </a:ext>
                      </a:extLst>
                    </a:gridCol>
                    <a:gridCol w="417576">
                      <a:extLst>
                        <a:ext uri="{9D8B030D-6E8A-4147-A177-3AD203B41FA5}">
                          <a16:colId xmlns:a16="http://schemas.microsoft.com/office/drawing/2014/main" val="608998237"/>
                        </a:ext>
                      </a:extLst>
                    </a:gridCol>
                    <a:gridCol w="426793">
                      <a:extLst>
                        <a:ext uri="{9D8B030D-6E8A-4147-A177-3AD203B41FA5}">
                          <a16:colId xmlns:a16="http://schemas.microsoft.com/office/drawing/2014/main" val="2397858659"/>
                        </a:ext>
                      </a:extLst>
                    </a:gridCol>
                    <a:gridCol w="408359">
                      <a:extLst>
                        <a:ext uri="{9D8B030D-6E8A-4147-A177-3AD203B41FA5}">
                          <a16:colId xmlns:a16="http://schemas.microsoft.com/office/drawing/2014/main" val="2343874049"/>
                        </a:ext>
                      </a:extLst>
                    </a:gridCol>
                    <a:gridCol w="417576">
                      <a:extLst>
                        <a:ext uri="{9D8B030D-6E8A-4147-A177-3AD203B41FA5}">
                          <a16:colId xmlns:a16="http://schemas.microsoft.com/office/drawing/2014/main" val="3639924293"/>
                        </a:ext>
                      </a:extLst>
                    </a:gridCol>
                    <a:gridCol w="417576">
                      <a:extLst>
                        <a:ext uri="{9D8B030D-6E8A-4147-A177-3AD203B41FA5}">
                          <a16:colId xmlns:a16="http://schemas.microsoft.com/office/drawing/2014/main" val="345317198"/>
                        </a:ext>
                      </a:extLst>
                    </a:gridCol>
                    <a:gridCol w="417576">
                      <a:extLst>
                        <a:ext uri="{9D8B030D-6E8A-4147-A177-3AD203B41FA5}">
                          <a16:colId xmlns:a16="http://schemas.microsoft.com/office/drawing/2014/main" val="42822354"/>
                        </a:ext>
                      </a:extLst>
                    </a:gridCol>
                    <a:gridCol w="417576">
                      <a:extLst>
                        <a:ext uri="{9D8B030D-6E8A-4147-A177-3AD203B41FA5}">
                          <a16:colId xmlns:a16="http://schemas.microsoft.com/office/drawing/2014/main" val="3492548209"/>
                        </a:ext>
                      </a:extLst>
                    </a:gridCol>
                    <a:gridCol w="417576">
                      <a:extLst>
                        <a:ext uri="{9D8B030D-6E8A-4147-A177-3AD203B41FA5}">
                          <a16:colId xmlns:a16="http://schemas.microsoft.com/office/drawing/2014/main" val="840894752"/>
                        </a:ext>
                      </a:extLst>
                    </a:gridCol>
                    <a:gridCol w="417576">
                      <a:extLst>
                        <a:ext uri="{9D8B030D-6E8A-4147-A177-3AD203B41FA5}">
                          <a16:colId xmlns:a16="http://schemas.microsoft.com/office/drawing/2014/main" val="2105689337"/>
                        </a:ext>
                      </a:extLst>
                    </a:gridCol>
                    <a:gridCol w="417576">
                      <a:extLst>
                        <a:ext uri="{9D8B030D-6E8A-4147-A177-3AD203B41FA5}">
                          <a16:colId xmlns:a16="http://schemas.microsoft.com/office/drawing/2014/main" val="2126592037"/>
                        </a:ext>
                      </a:extLst>
                    </a:gridCol>
                    <a:gridCol w="417576">
                      <a:extLst>
                        <a:ext uri="{9D8B030D-6E8A-4147-A177-3AD203B41FA5}">
                          <a16:colId xmlns:a16="http://schemas.microsoft.com/office/drawing/2014/main" val="2446993650"/>
                        </a:ext>
                      </a:extLst>
                    </a:gridCol>
                    <a:gridCol w="417576">
                      <a:extLst>
                        <a:ext uri="{9D8B030D-6E8A-4147-A177-3AD203B41FA5}">
                          <a16:colId xmlns:a16="http://schemas.microsoft.com/office/drawing/2014/main" val="3476534286"/>
                        </a:ext>
                      </a:extLst>
                    </a:gridCol>
                  </a:tblGrid>
                  <a:tr h="4246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65846564"/>
                      </a:ext>
                    </a:extLst>
                  </a:tr>
                  <a:tr h="4246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53250554"/>
                      </a:ext>
                    </a:extLst>
                  </a:tr>
                  <a:tr h="4246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7090855"/>
                      </a:ext>
                    </a:extLst>
                  </a:tr>
                  <a:tr h="4246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11128986"/>
                      </a:ext>
                    </a:extLst>
                  </a:tr>
                  <a:tr h="6087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33163734"/>
                      </a:ext>
                    </a:extLst>
                  </a:tr>
                  <a:tr h="614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02298513"/>
                      </a:ext>
                    </a:extLst>
                  </a:tr>
                  <a:tr h="4680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50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50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50"/>
                              </a:solidFill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50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50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15795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85AE23C-F939-41DB-A8B3-0D72D2EFBF3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51547510"/>
                  </p:ext>
                </p:extLst>
              </p:nvPr>
            </p:nvGraphicFramePr>
            <p:xfrm>
              <a:off x="29819" y="1067070"/>
              <a:ext cx="12109704" cy="34583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7576">
                      <a:extLst>
                        <a:ext uri="{9D8B030D-6E8A-4147-A177-3AD203B41FA5}">
                          <a16:colId xmlns:a16="http://schemas.microsoft.com/office/drawing/2014/main" val="2124569684"/>
                        </a:ext>
                      </a:extLst>
                    </a:gridCol>
                    <a:gridCol w="417576">
                      <a:extLst>
                        <a:ext uri="{9D8B030D-6E8A-4147-A177-3AD203B41FA5}">
                          <a16:colId xmlns:a16="http://schemas.microsoft.com/office/drawing/2014/main" val="2867185750"/>
                        </a:ext>
                      </a:extLst>
                    </a:gridCol>
                    <a:gridCol w="417576">
                      <a:extLst>
                        <a:ext uri="{9D8B030D-6E8A-4147-A177-3AD203B41FA5}">
                          <a16:colId xmlns:a16="http://schemas.microsoft.com/office/drawing/2014/main" val="2613657226"/>
                        </a:ext>
                      </a:extLst>
                    </a:gridCol>
                    <a:gridCol w="417576">
                      <a:extLst>
                        <a:ext uri="{9D8B030D-6E8A-4147-A177-3AD203B41FA5}">
                          <a16:colId xmlns:a16="http://schemas.microsoft.com/office/drawing/2014/main" val="3058796669"/>
                        </a:ext>
                      </a:extLst>
                    </a:gridCol>
                    <a:gridCol w="417576">
                      <a:extLst>
                        <a:ext uri="{9D8B030D-6E8A-4147-A177-3AD203B41FA5}">
                          <a16:colId xmlns:a16="http://schemas.microsoft.com/office/drawing/2014/main" val="1174477707"/>
                        </a:ext>
                      </a:extLst>
                    </a:gridCol>
                    <a:gridCol w="417576">
                      <a:extLst>
                        <a:ext uri="{9D8B030D-6E8A-4147-A177-3AD203B41FA5}">
                          <a16:colId xmlns:a16="http://schemas.microsoft.com/office/drawing/2014/main" val="977720369"/>
                        </a:ext>
                      </a:extLst>
                    </a:gridCol>
                    <a:gridCol w="417576">
                      <a:extLst>
                        <a:ext uri="{9D8B030D-6E8A-4147-A177-3AD203B41FA5}">
                          <a16:colId xmlns:a16="http://schemas.microsoft.com/office/drawing/2014/main" val="3092842335"/>
                        </a:ext>
                      </a:extLst>
                    </a:gridCol>
                    <a:gridCol w="417576">
                      <a:extLst>
                        <a:ext uri="{9D8B030D-6E8A-4147-A177-3AD203B41FA5}">
                          <a16:colId xmlns:a16="http://schemas.microsoft.com/office/drawing/2014/main" val="378881476"/>
                        </a:ext>
                      </a:extLst>
                    </a:gridCol>
                    <a:gridCol w="417576">
                      <a:extLst>
                        <a:ext uri="{9D8B030D-6E8A-4147-A177-3AD203B41FA5}">
                          <a16:colId xmlns:a16="http://schemas.microsoft.com/office/drawing/2014/main" val="936545626"/>
                        </a:ext>
                      </a:extLst>
                    </a:gridCol>
                    <a:gridCol w="417576">
                      <a:extLst>
                        <a:ext uri="{9D8B030D-6E8A-4147-A177-3AD203B41FA5}">
                          <a16:colId xmlns:a16="http://schemas.microsoft.com/office/drawing/2014/main" val="3375199534"/>
                        </a:ext>
                      </a:extLst>
                    </a:gridCol>
                    <a:gridCol w="417576">
                      <a:extLst>
                        <a:ext uri="{9D8B030D-6E8A-4147-A177-3AD203B41FA5}">
                          <a16:colId xmlns:a16="http://schemas.microsoft.com/office/drawing/2014/main" val="3055133496"/>
                        </a:ext>
                      </a:extLst>
                    </a:gridCol>
                    <a:gridCol w="417576">
                      <a:extLst>
                        <a:ext uri="{9D8B030D-6E8A-4147-A177-3AD203B41FA5}">
                          <a16:colId xmlns:a16="http://schemas.microsoft.com/office/drawing/2014/main" val="3252718603"/>
                        </a:ext>
                      </a:extLst>
                    </a:gridCol>
                    <a:gridCol w="417576">
                      <a:extLst>
                        <a:ext uri="{9D8B030D-6E8A-4147-A177-3AD203B41FA5}">
                          <a16:colId xmlns:a16="http://schemas.microsoft.com/office/drawing/2014/main" val="1955836823"/>
                        </a:ext>
                      </a:extLst>
                    </a:gridCol>
                    <a:gridCol w="417576">
                      <a:extLst>
                        <a:ext uri="{9D8B030D-6E8A-4147-A177-3AD203B41FA5}">
                          <a16:colId xmlns:a16="http://schemas.microsoft.com/office/drawing/2014/main" val="2245663998"/>
                        </a:ext>
                      </a:extLst>
                    </a:gridCol>
                    <a:gridCol w="417576">
                      <a:extLst>
                        <a:ext uri="{9D8B030D-6E8A-4147-A177-3AD203B41FA5}">
                          <a16:colId xmlns:a16="http://schemas.microsoft.com/office/drawing/2014/main" val="652788000"/>
                        </a:ext>
                      </a:extLst>
                    </a:gridCol>
                    <a:gridCol w="417576">
                      <a:extLst>
                        <a:ext uri="{9D8B030D-6E8A-4147-A177-3AD203B41FA5}">
                          <a16:colId xmlns:a16="http://schemas.microsoft.com/office/drawing/2014/main" val="3160830697"/>
                        </a:ext>
                      </a:extLst>
                    </a:gridCol>
                    <a:gridCol w="417576">
                      <a:extLst>
                        <a:ext uri="{9D8B030D-6E8A-4147-A177-3AD203B41FA5}">
                          <a16:colId xmlns:a16="http://schemas.microsoft.com/office/drawing/2014/main" val="4229050859"/>
                        </a:ext>
                      </a:extLst>
                    </a:gridCol>
                    <a:gridCol w="417576">
                      <a:extLst>
                        <a:ext uri="{9D8B030D-6E8A-4147-A177-3AD203B41FA5}">
                          <a16:colId xmlns:a16="http://schemas.microsoft.com/office/drawing/2014/main" val="608998237"/>
                        </a:ext>
                      </a:extLst>
                    </a:gridCol>
                    <a:gridCol w="426793">
                      <a:extLst>
                        <a:ext uri="{9D8B030D-6E8A-4147-A177-3AD203B41FA5}">
                          <a16:colId xmlns:a16="http://schemas.microsoft.com/office/drawing/2014/main" val="2397858659"/>
                        </a:ext>
                      </a:extLst>
                    </a:gridCol>
                    <a:gridCol w="408359">
                      <a:extLst>
                        <a:ext uri="{9D8B030D-6E8A-4147-A177-3AD203B41FA5}">
                          <a16:colId xmlns:a16="http://schemas.microsoft.com/office/drawing/2014/main" val="2343874049"/>
                        </a:ext>
                      </a:extLst>
                    </a:gridCol>
                    <a:gridCol w="417576">
                      <a:extLst>
                        <a:ext uri="{9D8B030D-6E8A-4147-A177-3AD203B41FA5}">
                          <a16:colId xmlns:a16="http://schemas.microsoft.com/office/drawing/2014/main" val="3639924293"/>
                        </a:ext>
                      </a:extLst>
                    </a:gridCol>
                    <a:gridCol w="417576">
                      <a:extLst>
                        <a:ext uri="{9D8B030D-6E8A-4147-A177-3AD203B41FA5}">
                          <a16:colId xmlns:a16="http://schemas.microsoft.com/office/drawing/2014/main" val="345317198"/>
                        </a:ext>
                      </a:extLst>
                    </a:gridCol>
                    <a:gridCol w="417576">
                      <a:extLst>
                        <a:ext uri="{9D8B030D-6E8A-4147-A177-3AD203B41FA5}">
                          <a16:colId xmlns:a16="http://schemas.microsoft.com/office/drawing/2014/main" val="42822354"/>
                        </a:ext>
                      </a:extLst>
                    </a:gridCol>
                    <a:gridCol w="417576">
                      <a:extLst>
                        <a:ext uri="{9D8B030D-6E8A-4147-A177-3AD203B41FA5}">
                          <a16:colId xmlns:a16="http://schemas.microsoft.com/office/drawing/2014/main" val="3492548209"/>
                        </a:ext>
                      </a:extLst>
                    </a:gridCol>
                    <a:gridCol w="417576">
                      <a:extLst>
                        <a:ext uri="{9D8B030D-6E8A-4147-A177-3AD203B41FA5}">
                          <a16:colId xmlns:a16="http://schemas.microsoft.com/office/drawing/2014/main" val="840894752"/>
                        </a:ext>
                      </a:extLst>
                    </a:gridCol>
                    <a:gridCol w="417576">
                      <a:extLst>
                        <a:ext uri="{9D8B030D-6E8A-4147-A177-3AD203B41FA5}">
                          <a16:colId xmlns:a16="http://schemas.microsoft.com/office/drawing/2014/main" val="2105689337"/>
                        </a:ext>
                      </a:extLst>
                    </a:gridCol>
                    <a:gridCol w="417576">
                      <a:extLst>
                        <a:ext uri="{9D8B030D-6E8A-4147-A177-3AD203B41FA5}">
                          <a16:colId xmlns:a16="http://schemas.microsoft.com/office/drawing/2014/main" val="2126592037"/>
                        </a:ext>
                      </a:extLst>
                    </a:gridCol>
                    <a:gridCol w="417576">
                      <a:extLst>
                        <a:ext uri="{9D8B030D-6E8A-4147-A177-3AD203B41FA5}">
                          <a16:colId xmlns:a16="http://schemas.microsoft.com/office/drawing/2014/main" val="2446993650"/>
                        </a:ext>
                      </a:extLst>
                    </a:gridCol>
                    <a:gridCol w="417576">
                      <a:extLst>
                        <a:ext uri="{9D8B030D-6E8A-4147-A177-3AD203B41FA5}">
                          <a16:colId xmlns:a16="http://schemas.microsoft.com/office/drawing/2014/main" val="3476534286"/>
                        </a:ext>
                      </a:extLst>
                    </a:gridCol>
                  </a:tblGrid>
                  <a:tr h="4246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86957" t="-7143" r="-598551" b="-7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65846564"/>
                      </a:ext>
                    </a:extLst>
                  </a:tr>
                  <a:tr h="4246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19118" t="-108696" r="-708824" b="-624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20588" t="-108696" r="-507353" b="-624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53250554"/>
                      </a:ext>
                    </a:extLst>
                  </a:tr>
                  <a:tr h="4246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88406" t="-205714" r="-797101" b="-5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86957" t="-205714" r="-598551" b="-5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85507" t="-205714" r="-400000" b="-5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7090855"/>
                      </a:ext>
                    </a:extLst>
                  </a:tr>
                  <a:tr h="4246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47761" t="-305714" r="-923881" b="-4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19118" t="-305714" r="-708824" b="-4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20588" t="-305714" r="-507353" b="-4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22059" t="-305714" r="-305882" b="-4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11128986"/>
                      </a:ext>
                    </a:extLst>
                  </a:tr>
                  <a:tr h="643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64286" t="-267925" r="-980000" b="-174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88406" t="-267925" r="-797101" b="-174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86957" t="-267925" r="-598551" b="-174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85507" t="-267925" r="-400000" b="-174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84058" t="-267925" r="-201449" b="-174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33163734"/>
                      </a:ext>
                    </a:extLst>
                  </a:tr>
                  <a:tr h="648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89855" t="-367925" r="-1095652" b="-74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47761" t="-367925" r="-923881" b="-74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19118" t="-367925" r="-708824" b="-74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20588" t="-367925" r="-507353" b="-74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22059" t="-367925" r="-305882" b="-74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723529" t="-367925" r="-104412" b="-74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02298513"/>
                      </a:ext>
                    </a:extLst>
                  </a:tr>
                  <a:tr h="4680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50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50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50"/>
                              </a:solidFill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50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50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14706" t="-644156" r="-1213235" b="-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64286" t="-644156" r="-980000" b="-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88406" t="-644156" r="-797101" b="-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86957" t="-644156" r="-598551" b="-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85507" t="-644156" r="-400000" b="-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84058" t="-644156" r="-201449" b="-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782609" t="-644156" r="-2899" b="-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57952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D93AF4-9657-441C-BDBE-69BD5C05A78A}"/>
              </a:ext>
            </a:extLst>
          </p:cNvPr>
          <p:cNvCxnSpPr>
            <a:cxnSpLocks/>
          </p:cNvCxnSpPr>
          <p:nvPr/>
        </p:nvCxnSpPr>
        <p:spPr>
          <a:xfrm>
            <a:off x="9422296" y="3717235"/>
            <a:ext cx="0" cy="3776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7F30F4-EE1C-4B8C-ABCF-59AF48EFE406}"/>
              </a:ext>
            </a:extLst>
          </p:cNvPr>
          <p:cNvCxnSpPr>
            <a:cxnSpLocks/>
          </p:cNvCxnSpPr>
          <p:nvPr/>
        </p:nvCxnSpPr>
        <p:spPr>
          <a:xfrm>
            <a:off x="3581401" y="3717235"/>
            <a:ext cx="0" cy="3776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D5A82-8956-4983-A682-DE0EAE7F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7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Xét S = {1, 2, 3, …, 9, 10},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bao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nhiêu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con A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S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thỏa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514350" lvl="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phần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bé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nhất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bằng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3?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phần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bé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nhất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nhỏ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hơn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hay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bằng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3?</a:t>
                </a:r>
              </a:p>
              <a:p>
                <a:pPr marL="0" indent="0">
                  <a:buNone/>
                </a:pP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Giải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514350" indent="-514350">
                  <a:buAutoNum type="alphaLcParenR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sup>
                    </m:sSubSup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14350" indent="-514350">
                  <a:buFont typeface="Wingdings" panose="05000000000000000000" pitchFamily="2" charset="2"/>
                  <a:buAutoNum type="alphaLcParenR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7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bSup>
                  </m:oMath>
                </a14:m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14350" indent="-514350">
                  <a:buFont typeface="Wingdings" panose="05000000000000000000" pitchFamily="2" charset="2"/>
                  <a:buAutoNum type="alphaLcParenR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7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sup>
                    </m:sSubSup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14350" indent="-514350">
                  <a:buFont typeface="Wingdings" panose="05000000000000000000" pitchFamily="2" charset="2"/>
                  <a:buAutoNum type="alphaLcParenR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14350" indent="-514350">
                  <a:buFont typeface="Wingdings" panose="05000000000000000000" pitchFamily="2" charset="2"/>
                  <a:buAutoNum type="alphaLcParenR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14350" indent="-514350">
                  <a:buAutoNum type="alphaLcParenR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79" t="-1474" r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F171B-65CA-4747-82B8-8834806B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7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bao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lv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F171B-65CA-4747-82B8-8834806B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4998CE3-5F72-4919-8856-371F54088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899738"/>
              </p:ext>
            </p:extLst>
          </p:nvPr>
        </p:nvGraphicFramePr>
        <p:xfrm>
          <a:off x="3165061" y="4079082"/>
          <a:ext cx="4378740" cy="2297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90">
                  <a:extLst>
                    <a:ext uri="{9D8B030D-6E8A-4147-A177-3AD203B41FA5}">
                      <a16:colId xmlns:a16="http://schemas.microsoft.com/office/drawing/2014/main" val="1982046912"/>
                    </a:ext>
                  </a:extLst>
                </a:gridCol>
                <a:gridCol w="729790">
                  <a:extLst>
                    <a:ext uri="{9D8B030D-6E8A-4147-A177-3AD203B41FA5}">
                      <a16:colId xmlns:a16="http://schemas.microsoft.com/office/drawing/2014/main" val="3878005041"/>
                    </a:ext>
                  </a:extLst>
                </a:gridCol>
                <a:gridCol w="729790">
                  <a:extLst>
                    <a:ext uri="{9D8B030D-6E8A-4147-A177-3AD203B41FA5}">
                      <a16:colId xmlns:a16="http://schemas.microsoft.com/office/drawing/2014/main" val="1434450443"/>
                    </a:ext>
                  </a:extLst>
                </a:gridCol>
                <a:gridCol w="729790">
                  <a:extLst>
                    <a:ext uri="{9D8B030D-6E8A-4147-A177-3AD203B41FA5}">
                      <a16:colId xmlns:a16="http://schemas.microsoft.com/office/drawing/2014/main" val="1194315625"/>
                    </a:ext>
                  </a:extLst>
                </a:gridCol>
                <a:gridCol w="729790">
                  <a:extLst>
                    <a:ext uri="{9D8B030D-6E8A-4147-A177-3AD203B41FA5}">
                      <a16:colId xmlns:a16="http://schemas.microsoft.com/office/drawing/2014/main" val="3379830243"/>
                    </a:ext>
                  </a:extLst>
                </a:gridCol>
                <a:gridCol w="729790">
                  <a:extLst>
                    <a:ext uri="{9D8B030D-6E8A-4147-A177-3AD203B41FA5}">
                      <a16:colId xmlns:a16="http://schemas.microsoft.com/office/drawing/2014/main" val="3590452188"/>
                    </a:ext>
                  </a:extLst>
                </a:gridCol>
              </a:tblGrid>
              <a:tr h="5744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596140"/>
                  </a:ext>
                </a:extLst>
              </a:tr>
              <a:tr h="5744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64439"/>
                  </a:ext>
                </a:extLst>
              </a:tr>
              <a:tr h="5744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339011"/>
                  </a:ext>
                </a:extLst>
              </a:tr>
              <a:tr h="574404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134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53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Giải:</a:t>
                </a:r>
              </a:p>
              <a:p>
                <a:pPr marL="0" lv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Con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kiến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phải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qua 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m+n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cạnh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mạng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lưới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trong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cạnh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ngang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cạnh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đứng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bài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toán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trở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thành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chọn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cạnh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để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dựng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đứng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(hay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cạnh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nằm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ngang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trong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m+n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cạnh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Vậy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con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kiến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tổ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m+n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chọn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m (hay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chọn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n)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(=</a:t>
                </a:r>
                <a:r>
                  <a:rPr lang="en-US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pPr marL="0" lv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93" t="-1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F171B-65CA-4747-82B8-8834806B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6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Có 4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ngăn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giấy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bạc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1.000, 2.000, 5.000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10.000.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Hỏi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bao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nhiêu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lấy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10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tờ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giấy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bạc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từ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4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ngăn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giấy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tiền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trên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Giải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+4−1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10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93" t="-737" r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F171B-65CA-4747-82B8-8834806B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01D16225-B077-4916-B562-83409AD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519465"/>
              </p:ext>
            </p:extLst>
          </p:nvPr>
        </p:nvGraphicFramePr>
        <p:xfrm>
          <a:off x="3846443" y="3661639"/>
          <a:ext cx="6042980" cy="1723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298">
                  <a:extLst>
                    <a:ext uri="{9D8B030D-6E8A-4147-A177-3AD203B41FA5}">
                      <a16:colId xmlns:a16="http://schemas.microsoft.com/office/drawing/2014/main" val="1743484003"/>
                    </a:ext>
                  </a:extLst>
                </a:gridCol>
                <a:gridCol w="604298">
                  <a:extLst>
                    <a:ext uri="{9D8B030D-6E8A-4147-A177-3AD203B41FA5}">
                      <a16:colId xmlns:a16="http://schemas.microsoft.com/office/drawing/2014/main" val="2343711010"/>
                    </a:ext>
                  </a:extLst>
                </a:gridCol>
                <a:gridCol w="604298">
                  <a:extLst>
                    <a:ext uri="{9D8B030D-6E8A-4147-A177-3AD203B41FA5}">
                      <a16:colId xmlns:a16="http://schemas.microsoft.com/office/drawing/2014/main" val="2546123707"/>
                    </a:ext>
                  </a:extLst>
                </a:gridCol>
                <a:gridCol w="604298">
                  <a:extLst>
                    <a:ext uri="{9D8B030D-6E8A-4147-A177-3AD203B41FA5}">
                      <a16:colId xmlns:a16="http://schemas.microsoft.com/office/drawing/2014/main" val="582790550"/>
                    </a:ext>
                  </a:extLst>
                </a:gridCol>
                <a:gridCol w="604298">
                  <a:extLst>
                    <a:ext uri="{9D8B030D-6E8A-4147-A177-3AD203B41FA5}">
                      <a16:colId xmlns:a16="http://schemas.microsoft.com/office/drawing/2014/main" val="1982046912"/>
                    </a:ext>
                  </a:extLst>
                </a:gridCol>
                <a:gridCol w="604298">
                  <a:extLst>
                    <a:ext uri="{9D8B030D-6E8A-4147-A177-3AD203B41FA5}">
                      <a16:colId xmlns:a16="http://schemas.microsoft.com/office/drawing/2014/main" val="3878005041"/>
                    </a:ext>
                  </a:extLst>
                </a:gridCol>
                <a:gridCol w="604298">
                  <a:extLst>
                    <a:ext uri="{9D8B030D-6E8A-4147-A177-3AD203B41FA5}">
                      <a16:colId xmlns:a16="http://schemas.microsoft.com/office/drawing/2014/main" val="1434450443"/>
                    </a:ext>
                  </a:extLst>
                </a:gridCol>
                <a:gridCol w="604298">
                  <a:extLst>
                    <a:ext uri="{9D8B030D-6E8A-4147-A177-3AD203B41FA5}">
                      <a16:colId xmlns:a16="http://schemas.microsoft.com/office/drawing/2014/main" val="1194315625"/>
                    </a:ext>
                  </a:extLst>
                </a:gridCol>
                <a:gridCol w="604298">
                  <a:extLst>
                    <a:ext uri="{9D8B030D-6E8A-4147-A177-3AD203B41FA5}">
                      <a16:colId xmlns:a16="http://schemas.microsoft.com/office/drawing/2014/main" val="3379830243"/>
                    </a:ext>
                  </a:extLst>
                </a:gridCol>
                <a:gridCol w="604298">
                  <a:extLst>
                    <a:ext uri="{9D8B030D-6E8A-4147-A177-3AD203B41FA5}">
                      <a16:colId xmlns:a16="http://schemas.microsoft.com/office/drawing/2014/main" val="3590452188"/>
                    </a:ext>
                  </a:extLst>
                </a:gridCol>
              </a:tblGrid>
              <a:tr h="5744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64439"/>
                  </a:ext>
                </a:extLst>
              </a:tr>
              <a:tr h="5744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339011"/>
                  </a:ext>
                </a:extLst>
              </a:tr>
              <a:tr h="574404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13497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DE54E8F-0F3A-42D9-B755-F4EEC9B498DF}"/>
              </a:ext>
            </a:extLst>
          </p:cNvPr>
          <p:cNvSpPr txBox="1"/>
          <p:nvPr/>
        </p:nvSpPr>
        <p:spPr>
          <a:xfrm>
            <a:off x="10127975" y="516835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7C7289-6E05-4ED6-8FDF-F5215E15EA04}"/>
              </a:ext>
            </a:extLst>
          </p:cNvPr>
          <p:cNvSpPr txBox="1"/>
          <p:nvPr/>
        </p:nvSpPr>
        <p:spPr>
          <a:xfrm>
            <a:off x="10141224" y="459519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F241A5-05B3-47B0-893C-8CE4DFBEF9EB}"/>
              </a:ext>
            </a:extLst>
          </p:cNvPr>
          <p:cNvSpPr txBox="1"/>
          <p:nvPr/>
        </p:nvSpPr>
        <p:spPr>
          <a:xfrm>
            <a:off x="10154475" y="3495267"/>
            <a:ext cx="9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3A44C2-170B-46F4-AD8B-5008413533F2}"/>
              </a:ext>
            </a:extLst>
          </p:cNvPr>
          <p:cNvSpPr txBox="1"/>
          <p:nvPr/>
        </p:nvSpPr>
        <p:spPr>
          <a:xfrm>
            <a:off x="10154476" y="404191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5000</a:t>
            </a:r>
          </a:p>
        </p:txBody>
      </p:sp>
    </p:spTree>
    <p:extLst>
      <p:ext uri="{BB962C8B-B14F-4D97-AF65-F5344CB8AC3E}">
        <p14:creationId xmlns:p14="http://schemas.microsoft.com/office/powerpoint/2010/main" val="354387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Newton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3D07F-5175-4C67-8E14-9CE4EB97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1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Newton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F171B-65CA-4747-82B8-8834806B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1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– </a:t>
            </a: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Hoán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vị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F7D021-4FC0-44C5-BD8F-689CFF7B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9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2744" y="1112363"/>
            <a:ext cx="10618836" cy="533813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 = {1, 2, …, n}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đôi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 = {1, 2, 3}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lượt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(1, 2, 3); (1, 3, 2); (2, 1, 3); (2, 3, 1); (3, 1, 2)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và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(3, 2, 1)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4AA51-36AB-4FC6-A206-3D645ECE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4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2744" y="1112363"/>
            <a:ext cx="10618836" cy="533813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n!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		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		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n-1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….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n-1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		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n(n-1)(n-2)….2.1 = n!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FCDB9-6A41-443C-BE45-42DBD80F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1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 – </a:t>
            </a: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Tổ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hợp-chỉnh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hợp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79221A-E1E5-49C3-90E2-A947F182A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6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6043" y="1285361"/>
            <a:ext cx="10873408" cy="495849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 = {1, 2, …, n}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50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buFont typeface="+mj-lt"/>
              <a:buAutoNum type="romanLcPeriod"/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50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3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trưởng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50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71500" indent="-571500" algn="just">
              <a:buFont typeface="+mj-lt"/>
              <a:buAutoNum type="romanL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>
            <a:normAutofit/>
          </a:bodyPr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Định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nghĩa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9AA78-DE2E-4F93-B703-4872D28D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6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26774" y="1285361"/>
                <a:ext cx="11191461" cy="4958499"/>
              </a:xfrm>
            </p:spPr>
            <p:txBody>
              <a:bodyPr>
                <a:normAutofit/>
              </a:bodyPr>
              <a:lstStyle/>
              <a:p>
                <a:pPr marL="571500" indent="-571500" algn="just">
                  <a:buFont typeface="+mj-lt"/>
                  <a:buAutoNum type="romanLcPeriod"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chỉnh</a:t>
                </a:r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phần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chọn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….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)!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71500" indent="-571500" algn="just">
                  <a:buFont typeface="+mj-lt"/>
                  <a:buAutoNum type="romanLcPeriod" startAt="2"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tổ</a:t>
                </a:r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phần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chọn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….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!(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)!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71500" indent="-571500" algn="just">
                  <a:buFont typeface="+mj-lt"/>
                  <a:buAutoNum type="romanLcPeriod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774" y="1285361"/>
                <a:ext cx="11191461" cy="4958499"/>
              </a:xfrm>
              <a:blipFill>
                <a:blip r:embed="rId2"/>
                <a:stretch>
                  <a:fillRect l="-1362" t="-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>
            <a:normAutofit/>
          </a:bodyPr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Định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lý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4E5D5-0ABD-4A60-B39B-CA74D0BD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5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26774" y="1093305"/>
                <a:ext cx="11191461" cy="5297556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just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Chứng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minh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71500" indent="-571500" algn="just">
                  <a:buFont typeface="+mj-lt"/>
                  <a:buAutoNum type="romanLcPeriod"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Để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tạo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chỉnh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phần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chọn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</a:t>
                </a:r>
              </a:p>
              <a:p>
                <a:pPr marL="0" indent="0" algn="just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Phần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thứ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		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chọn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 algn="just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Phần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thứ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2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		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n-1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chọn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 algn="just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……</a:t>
                </a:r>
              </a:p>
              <a:p>
                <a:pPr marL="0" indent="0" algn="just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Phần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thứ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n-m+1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chọn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 algn="just">
                  <a:buNone/>
                </a:pP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Áp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dụng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nguyên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lý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nhân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ta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chỉnh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….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)!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71500" indent="-571500" algn="just">
                  <a:buFont typeface="+mj-lt"/>
                  <a:buAutoNum type="romanLcPeriod" startAt="2"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chỉnh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ra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m!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tổ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vậy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tổ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phần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chọn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….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!(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)!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71500" indent="-571500" algn="just">
                  <a:buFont typeface="+mj-lt"/>
                  <a:buAutoNum type="romanLcPeriod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774" y="1093305"/>
                <a:ext cx="11191461" cy="5297556"/>
              </a:xfrm>
              <a:blipFill>
                <a:blip r:embed="rId2"/>
                <a:stretch>
                  <a:fillRect l="-708" t="-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>
            <a:normAutofit/>
          </a:bodyPr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Định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lý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941B2-50D2-40F8-9B06-87573849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4507</TotalTime>
  <Words>1188</Words>
  <Application>Microsoft Office PowerPoint</Application>
  <PresentationFormat>Widescreen</PresentationFormat>
  <Paragraphs>209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Franklin Gothic Book</vt:lpstr>
      <vt:lpstr>Tahoma</vt:lpstr>
      <vt:lpstr>Times New Roman</vt:lpstr>
      <vt:lpstr>Wingdings</vt:lpstr>
      <vt:lpstr>Office Theme</vt:lpstr>
      <vt:lpstr>Giải tích tổ hợp</vt:lpstr>
      <vt:lpstr>Nội dung</vt:lpstr>
      <vt:lpstr>I – Hoán vị</vt:lpstr>
      <vt:lpstr>Định nghĩa</vt:lpstr>
      <vt:lpstr>Định lý</vt:lpstr>
      <vt:lpstr>II – Tổ hợp-chỉnh hợp</vt:lpstr>
      <vt:lpstr>Định nghĩa</vt:lpstr>
      <vt:lpstr>Định lý</vt:lpstr>
      <vt:lpstr>Định lý</vt:lpstr>
      <vt:lpstr>Định lý</vt:lpstr>
      <vt:lpstr>Định lý</vt:lpstr>
      <vt:lpstr>III – Nhị thức newton</vt:lpstr>
      <vt:lpstr>Định lý</vt:lpstr>
      <vt:lpstr>Hệ quả</vt:lpstr>
      <vt:lpstr>Ứng dụng tam giác Pascal (C_(n+1)^m=C_n^(m-1)+C_n^m)</vt:lpstr>
      <vt:lpstr>Bài tập</vt:lpstr>
      <vt:lpstr>Bài tập</vt:lpstr>
      <vt:lpstr>Bài tập</vt:lpstr>
      <vt:lpstr>Bài tập</vt:lpstr>
      <vt:lpstr>Tóm tắt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</dc:creator>
  <cp:lastModifiedBy>DELL</cp:lastModifiedBy>
  <cp:revision>350</cp:revision>
  <dcterms:created xsi:type="dcterms:W3CDTF">2016-05-19T07:14:34Z</dcterms:created>
  <dcterms:modified xsi:type="dcterms:W3CDTF">2020-11-04T09:51:29Z</dcterms:modified>
</cp:coreProperties>
</file>