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6" r:id="rId7"/>
    <p:sldId id="258" r:id="rId8"/>
    <p:sldId id="259" r:id="rId9"/>
    <p:sldId id="260" r:id="rId10"/>
    <p:sldId id="261" r:id="rId11"/>
    <p:sldId id="262" r:id="rId12"/>
    <p:sldId id="264" r:id="rId13"/>
    <p:sldId id="265" r:id="rId14"/>
    <p:sldId id="267" r:id="rId15"/>
    <p:sldId id="271"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E73C-9484-4438-9797-A337EBB468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64623539-8FB8-43ED-9ADB-355F2BF3EB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BBAAE6FC-E364-4686-BDC5-B5F8BD9B68C6}"/>
              </a:ext>
            </a:extLst>
          </p:cNvPr>
          <p:cNvSpPr>
            <a:spLocks noGrp="1"/>
          </p:cNvSpPr>
          <p:nvPr>
            <p:ph type="dt" sz="half" idx="10"/>
          </p:nvPr>
        </p:nvSpPr>
        <p:spPr/>
        <p:txBody>
          <a:bodyPr/>
          <a:lstStyle/>
          <a:p>
            <a:fld id="{D93895B5-BA17-47C8-9885-3CD67A052C8A}" type="datetimeFigureOut">
              <a:rPr lang="en-NZ" smtClean="0"/>
              <a:t>12/06/2021</a:t>
            </a:fld>
            <a:endParaRPr lang="en-NZ"/>
          </a:p>
        </p:txBody>
      </p:sp>
      <p:sp>
        <p:nvSpPr>
          <p:cNvPr id="5" name="Footer Placeholder 4">
            <a:extLst>
              <a:ext uri="{FF2B5EF4-FFF2-40B4-BE49-F238E27FC236}">
                <a16:creationId xmlns:a16="http://schemas.microsoft.com/office/drawing/2014/main" id="{9D3F780F-8DE2-43BC-9469-3EA9D07F1D7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41803C0-FC7D-4696-9B77-820EECAB7B93}"/>
              </a:ext>
            </a:extLst>
          </p:cNvPr>
          <p:cNvSpPr>
            <a:spLocks noGrp="1"/>
          </p:cNvSpPr>
          <p:nvPr>
            <p:ph type="sldNum" sz="quarter" idx="12"/>
          </p:nvPr>
        </p:nvSpPr>
        <p:spPr/>
        <p:txBody>
          <a:bodyPr/>
          <a:lstStyle/>
          <a:p>
            <a:fld id="{2301E868-1B1F-4ED9-BF99-4952564BFEEE}" type="slidenum">
              <a:rPr lang="en-NZ" smtClean="0"/>
              <a:t>‹#›</a:t>
            </a:fld>
            <a:endParaRPr lang="en-NZ"/>
          </a:p>
        </p:txBody>
      </p:sp>
    </p:spTree>
    <p:extLst>
      <p:ext uri="{BB962C8B-B14F-4D97-AF65-F5344CB8AC3E}">
        <p14:creationId xmlns:p14="http://schemas.microsoft.com/office/powerpoint/2010/main" val="2650808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1FF40-7F6C-43EE-9E18-95E56F2A6891}"/>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92E7039E-BE83-4E5D-B35B-15D02E3639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B308F94-7C01-4F72-9F0D-B022C1BB9FAE}"/>
              </a:ext>
            </a:extLst>
          </p:cNvPr>
          <p:cNvSpPr>
            <a:spLocks noGrp="1"/>
          </p:cNvSpPr>
          <p:nvPr>
            <p:ph type="dt" sz="half" idx="10"/>
          </p:nvPr>
        </p:nvSpPr>
        <p:spPr/>
        <p:txBody>
          <a:bodyPr/>
          <a:lstStyle/>
          <a:p>
            <a:fld id="{D93895B5-BA17-47C8-9885-3CD67A052C8A}" type="datetimeFigureOut">
              <a:rPr lang="en-NZ" smtClean="0"/>
              <a:t>12/06/2021</a:t>
            </a:fld>
            <a:endParaRPr lang="en-NZ"/>
          </a:p>
        </p:txBody>
      </p:sp>
      <p:sp>
        <p:nvSpPr>
          <p:cNvPr id="5" name="Footer Placeholder 4">
            <a:extLst>
              <a:ext uri="{FF2B5EF4-FFF2-40B4-BE49-F238E27FC236}">
                <a16:creationId xmlns:a16="http://schemas.microsoft.com/office/drawing/2014/main" id="{9BFFF0B9-E927-4BE9-8F72-94879B18311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E2AAE88-1EA8-49F7-94AF-ED7D1092C869}"/>
              </a:ext>
            </a:extLst>
          </p:cNvPr>
          <p:cNvSpPr>
            <a:spLocks noGrp="1"/>
          </p:cNvSpPr>
          <p:nvPr>
            <p:ph type="sldNum" sz="quarter" idx="12"/>
          </p:nvPr>
        </p:nvSpPr>
        <p:spPr/>
        <p:txBody>
          <a:bodyPr/>
          <a:lstStyle/>
          <a:p>
            <a:fld id="{2301E868-1B1F-4ED9-BF99-4952564BFEEE}" type="slidenum">
              <a:rPr lang="en-NZ" smtClean="0"/>
              <a:t>‹#›</a:t>
            </a:fld>
            <a:endParaRPr lang="en-NZ"/>
          </a:p>
        </p:txBody>
      </p:sp>
    </p:spTree>
    <p:extLst>
      <p:ext uri="{BB962C8B-B14F-4D97-AF65-F5344CB8AC3E}">
        <p14:creationId xmlns:p14="http://schemas.microsoft.com/office/powerpoint/2010/main" val="282716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8106FC-AA41-4769-BA80-AD2B79C112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BE5D7A4C-8D6C-400F-BC19-F29E07431A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70D28EA-88A5-4E7D-BBD6-7450E6E00C4E}"/>
              </a:ext>
            </a:extLst>
          </p:cNvPr>
          <p:cNvSpPr>
            <a:spLocks noGrp="1"/>
          </p:cNvSpPr>
          <p:nvPr>
            <p:ph type="dt" sz="half" idx="10"/>
          </p:nvPr>
        </p:nvSpPr>
        <p:spPr/>
        <p:txBody>
          <a:bodyPr/>
          <a:lstStyle/>
          <a:p>
            <a:fld id="{D93895B5-BA17-47C8-9885-3CD67A052C8A}" type="datetimeFigureOut">
              <a:rPr lang="en-NZ" smtClean="0"/>
              <a:t>12/06/2021</a:t>
            </a:fld>
            <a:endParaRPr lang="en-NZ"/>
          </a:p>
        </p:txBody>
      </p:sp>
      <p:sp>
        <p:nvSpPr>
          <p:cNvPr id="5" name="Footer Placeholder 4">
            <a:extLst>
              <a:ext uri="{FF2B5EF4-FFF2-40B4-BE49-F238E27FC236}">
                <a16:creationId xmlns:a16="http://schemas.microsoft.com/office/drawing/2014/main" id="{5EF0A3EF-2A62-4C0C-9304-871504D88F9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F2CDAEB-739D-428F-B298-FB0257355482}"/>
              </a:ext>
            </a:extLst>
          </p:cNvPr>
          <p:cNvSpPr>
            <a:spLocks noGrp="1"/>
          </p:cNvSpPr>
          <p:nvPr>
            <p:ph type="sldNum" sz="quarter" idx="12"/>
          </p:nvPr>
        </p:nvSpPr>
        <p:spPr/>
        <p:txBody>
          <a:bodyPr/>
          <a:lstStyle/>
          <a:p>
            <a:fld id="{2301E868-1B1F-4ED9-BF99-4952564BFEEE}" type="slidenum">
              <a:rPr lang="en-NZ" smtClean="0"/>
              <a:t>‹#›</a:t>
            </a:fld>
            <a:endParaRPr lang="en-NZ"/>
          </a:p>
        </p:txBody>
      </p:sp>
    </p:spTree>
    <p:extLst>
      <p:ext uri="{BB962C8B-B14F-4D97-AF65-F5344CB8AC3E}">
        <p14:creationId xmlns:p14="http://schemas.microsoft.com/office/powerpoint/2010/main" val="2131417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CE388-202A-49AE-948A-2866A33311B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F01F253F-3B13-4321-BE9A-713959AB1B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AF0C969-E83F-48A7-A633-A5E8221D827C}"/>
              </a:ext>
            </a:extLst>
          </p:cNvPr>
          <p:cNvSpPr>
            <a:spLocks noGrp="1"/>
          </p:cNvSpPr>
          <p:nvPr>
            <p:ph type="dt" sz="half" idx="10"/>
          </p:nvPr>
        </p:nvSpPr>
        <p:spPr/>
        <p:txBody>
          <a:bodyPr/>
          <a:lstStyle/>
          <a:p>
            <a:fld id="{D93895B5-BA17-47C8-9885-3CD67A052C8A}" type="datetimeFigureOut">
              <a:rPr lang="en-NZ" smtClean="0"/>
              <a:t>12/06/2021</a:t>
            </a:fld>
            <a:endParaRPr lang="en-NZ"/>
          </a:p>
        </p:txBody>
      </p:sp>
      <p:sp>
        <p:nvSpPr>
          <p:cNvPr id="5" name="Footer Placeholder 4">
            <a:extLst>
              <a:ext uri="{FF2B5EF4-FFF2-40B4-BE49-F238E27FC236}">
                <a16:creationId xmlns:a16="http://schemas.microsoft.com/office/drawing/2014/main" id="{81013AB6-B474-42F4-8DC0-78728F8636C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B496B17-5CC0-48A4-A921-095A3D31AD62}"/>
              </a:ext>
            </a:extLst>
          </p:cNvPr>
          <p:cNvSpPr>
            <a:spLocks noGrp="1"/>
          </p:cNvSpPr>
          <p:nvPr>
            <p:ph type="sldNum" sz="quarter" idx="12"/>
          </p:nvPr>
        </p:nvSpPr>
        <p:spPr/>
        <p:txBody>
          <a:bodyPr/>
          <a:lstStyle/>
          <a:p>
            <a:fld id="{2301E868-1B1F-4ED9-BF99-4952564BFEEE}" type="slidenum">
              <a:rPr lang="en-NZ" smtClean="0"/>
              <a:t>‹#›</a:t>
            </a:fld>
            <a:endParaRPr lang="en-NZ"/>
          </a:p>
        </p:txBody>
      </p:sp>
    </p:spTree>
    <p:extLst>
      <p:ext uri="{BB962C8B-B14F-4D97-AF65-F5344CB8AC3E}">
        <p14:creationId xmlns:p14="http://schemas.microsoft.com/office/powerpoint/2010/main" val="1796002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C8CB-90AB-442B-91AE-5432202C11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9ED70AAE-E3AF-42F3-8A86-8C0686C83F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CF6CA-58CB-4B3B-8EA5-B8067183508B}"/>
              </a:ext>
            </a:extLst>
          </p:cNvPr>
          <p:cNvSpPr>
            <a:spLocks noGrp="1"/>
          </p:cNvSpPr>
          <p:nvPr>
            <p:ph type="dt" sz="half" idx="10"/>
          </p:nvPr>
        </p:nvSpPr>
        <p:spPr/>
        <p:txBody>
          <a:bodyPr/>
          <a:lstStyle/>
          <a:p>
            <a:fld id="{D93895B5-BA17-47C8-9885-3CD67A052C8A}" type="datetimeFigureOut">
              <a:rPr lang="en-NZ" smtClean="0"/>
              <a:t>12/06/2021</a:t>
            </a:fld>
            <a:endParaRPr lang="en-NZ"/>
          </a:p>
        </p:txBody>
      </p:sp>
      <p:sp>
        <p:nvSpPr>
          <p:cNvPr id="5" name="Footer Placeholder 4">
            <a:extLst>
              <a:ext uri="{FF2B5EF4-FFF2-40B4-BE49-F238E27FC236}">
                <a16:creationId xmlns:a16="http://schemas.microsoft.com/office/drawing/2014/main" id="{089BEDDC-FFC0-45C9-B53B-F7419FD6443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CC65B5D-3C65-4D56-9350-E1ED919D7C67}"/>
              </a:ext>
            </a:extLst>
          </p:cNvPr>
          <p:cNvSpPr>
            <a:spLocks noGrp="1"/>
          </p:cNvSpPr>
          <p:nvPr>
            <p:ph type="sldNum" sz="quarter" idx="12"/>
          </p:nvPr>
        </p:nvSpPr>
        <p:spPr/>
        <p:txBody>
          <a:bodyPr/>
          <a:lstStyle/>
          <a:p>
            <a:fld id="{2301E868-1B1F-4ED9-BF99-4952564BFEEE}" type="slidenum">
              <a:rPr lang="en-NZ" smtClean="0"/>
              <a:t>‹#›</a:t>
            </a:fld>
            <a:endParaRPr lang="en-NZ"/>
          </a:p>
        </p:txBody>
      </p:sp>
    </p:spTree>
    <p:extLst>
      <p:ext uri="{BB962C8B-B14F-4D97-AF65-F5344CB8AC3E}">
        <p14:creationId xmlns:p14="http://schemas.microsoft.com/office/powerpoint/2010/main" val="13883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C6E4-3845-4FF9-BE79-23E775816A67}"/>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9E9F944C-09AE-4187-ABAA-CF0E760D3D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AE564106-2408-4E15-84FB-6184C5849F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C1767C96-B18E-4688-B135-AE9BD5ED78F5}"/>
              </a:ext>
            </a:extLst>
          </p:cNvPr>
          <p:cNvSpPr>
            <a:spLocks noGrp="1"/>
          </p:cNvSpPr>
          <p:nvPr>
            <p:ph type="dt" sz="half" idx="10"/>
          </p:nvPr>
        </p:nvSpPr>
        <p:spPr/>
        <p:txBody>
          <a:bodyPr/>
          <a:lstStyle/>
          <a:p>
            <a:fld id="{D93895B5-BA17-47C8-9885-3CD67A052C8A}" type="datetimeFigureOut">
              <a:rPr lang="en-NZ" smtClean="0"/>
              <a:t>12/06/2021</a:t>
            </a:fld>
            <a:endParaRPr lang="en-NZ"/>
          </a:p>
        </p:txBody>
      </p:sp>
      <p:sp>
        <p:nvSpPr>
          <p:cNvPr id="6" name="Footer Placeholder 5">
            <a:extLst>
              <a:ext uri="{FF2B5EF4-FFF2-40B4-BE49-F238E27FC236}">
                <a16:creationId xmlns:a16="http://schemas.microsoft.com/office/drawing/2014/main" id="{5ED1D11A-345E-49D5-83B2-AF78463BDEB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A35336C-D0BE-48CC-A055-3FB84F4B6724}"/>
              </a:ext>
            </a:extLst>
          </p:cNvPr>
          <p:cNvSpPr>
            <a:spLocks noGrp="1"/>
          </p:cNvSpPr>
          <p:nvPr>
            <p:ph type="sldNum" sz="quarter" idx="12"/>
          </p:nvPr>
        </p:nvSpPr>
        <p:spPr/>
        <p:txBody>
          <a:bodyPr/>
          <a:lstStyle/>
          <a:p>
            <a:fld id="{2301E868-1B1F-4ED9-BF99-4952564BFEEE}" type="slidenum">
              <a:rPr lang="en-NZ" smtClean="0"/>
              <a:t>‹#›</a:t>
            </a:fld>
            <a:endParaRPr lang="en-NZ"/>
          </a:p>
        </p:txBody>
      </p:sp>
    </p:spTree>
    <p:extLst>
      <p:ext uri="{BB962C8B-B14F-4D97-AF65-F5344CB8AC3E}">
        <p14:creationId xmlns:p14="http://schemas.microsoft.com/office/powerpoint/2010/main" val="2386627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4EC64-F79E-4265-B7FB-76F9C10DCEE0}"/>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B769C303-8C6F-40F1-8180-4AC26DE182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DC284B-2A0D-4C20-9F90-F819AEE6A2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08586D67-D502-4038-9749-5530E35100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B4C001-2870-4C9C-927F-E2A00EE15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4391AEF3-E45B-4B67-A7F6-E43508A11EDA}"/>
              </a:ext>
            </a:extLst>
          </p:cNvPr>
          <p:cNvSpPr>
            <a:spLocks noGrp="1"/>
          </p:cNvSpPr>
          <p:nvPr>
            <p:ph type="dt" sz="half" idx="10"/>
          </p:nvPr>
        </p:nvSpPr>
        <p:spPr/>
        <p:txBody>
          <a:bodyPr/>
          <a:lstStyle/>
          <a:p>
            <a:fld id="{D93895B5-BA17-47C8-9885-3CD67A052C8A}" type="datetimeFigureOut">
              <a:rPr lang="en-NZ" smtClean="0"/>
              <a:t>12/06/2021</a:t>
            </a:fld>
            <a:endParaRPr lang="en-NZ"/>
          </a:p>
        </p:txBody>
      </p:sp>
      <p:sp>
        <p:nvSpPr>
          <p:cNvPr id="8" name="Footer Placeholder 7">
            <a:extLst>
              <a:ext uri="{FF2B5EF4-FFF2-40B4-BE49-F238E27FC236}">
                <a16:creationId xmlns:a16="http://schemas.microsoft.com/office/drawing/2014/main" id="{7DBE4A9C-A5CB-446F-9585-B76A3C1C9766}"/>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6428832C-A22E-4AC5-ACE8-080914BDD609}"/>
              </a:ext>
            </a:extLst>
          </p:cNvPr>
          <p:cNvSpPr>
            <a:spLocks noGrp="1"/>
          </p:cNvSpPr>
          <p:nvPr>
            <p:ph type="sldNum" sz="quarter" idx="12"/>
          </p:nvPr>
        </p:nvSpPr>
        <p:spPr/>
        <p:txBody>
          <a:bodyPr/>
          <a:lstStyle/>
          <a:p>
            <a:fld id="{2301E868-1B1F-4ED9-BF99-4952564BFEEE}" type="slidenum">
              <a:rPr lang="en-NZ" smtClean="0"/>
              <a:t>‹#›</a:t>
            </a:fld>
            <a:endParaRPr lang="en-NZ"/>
          </a:p>
        </p:txBody>
      </p:sp>
    </p:spTree>
    <p:extLst>
      <p:ext uri="{BB962C8B-B14F-4D97-AF65-F5344CB8AC3E}">
        <p14:creationId xmlns:p14="http://schemas.microsoft.com/office/powerpoint/2010/main" val="39156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1941-6CD8-44CB-9057-C4638F2B3A71}"/>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B93D68F4-B10C-483B-BDFD-377CE2FF236E}"/>
              </a:ext>
            </a:extLst>
          </p:cNvPr>
          <p:cNvSpPr>
            <a:spLocks noGrp="1"/>
          </p:cNvSpPr>
          <p:nvPr>
            <p:ph type="dt" sz="half" idx="10"/>
          </p:nvPr>
        </p:nvSpPr>
        <p:spPr/>
        <p:txBody>
          <a:bodyPr/>
          <a:lstStyle/>
          <a:p>
            <a:fld id="{D93895B5-BA17-47C8-9885-3CD67A052C8A}" type="datetimeFigureOut">
              <a:rPr lang="en-NZ" smtClean="0"/>
              <a:t>12/06/2021</a:t>
            </a:fld>
            <a:endParaRPr lang="en-NZ"/>
          </a:p>
        </p:txBody>
      </p:sp>
      <p:sp>
        <p:nvSpPr>
          <p:cNvPr id="4" name="Footer Placeholder 3">
            <a:extLst>
              <a:ext uri="{FF2B5EF4-FFF2-40B4-BE49-F238E27FC236}">
                <a16:creationId xmlns:a16="http://schemas.microsoft.com/office/drawing/2014/main" id="{87F49062-3678-49F1-8D5E-BB5AE24779D4}"/>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9A410778-672C-41CE-83EA-D08F735DEAEB}"/>
              </a:ext>
            </a:extLst>
          </p:cNvPr>
          <p:cNvSpPr>
            <a:spLocks noGrp="1"/>
          </p:cNvSpPr>
          <p:nvPr>
            <p:ph type="sldNum" sz="quarter" idx="12"/>
          </p:nvPr>
        </p:nvSpPr>
        <p:spPr/>
        <p:txBody>
          <a:bodyPr/>
          <a:lstStyle/>
          <a:p>
            <a:fld id="{2301E868-1B1F-4ED9-BF99-4952564BFEEE}" type="slidenum">
              <a:rPr lang="en-NZ" smtClean="0"/>
              <a:t>‹#›</a:t>
            </a:fld>
            <a:endParaRPr lang="en-NZ"/>
          </a:p>
        </p:txBody>
      </p:sp>
    </p:spTree>
    <p:extLst>
      <p:ext uri="{BB962C8B-B14F-4D97-AF65-F5344CB8AC3E}">
        <p14:creationId xmlns:p14="http://schemas.microsoft.com/office/powerpoint/2010/main" val="32457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383895-D76B-4810-BBC2-A62035AC8515}"/>
              </a:ext>
            </a:extLst>
          </p:cNvPr>
          <p:cNvSpPr>
            <a:spLocks noGrp="1"/>
          </p:cNvSpPr>
          <p:nvPr>
            <p:ph type="dt" sz="half" idx="10"/>
          </p:nvPr>
        </p:nvSpPr>
        <p:spPr/>
        <p:txBody>
          <a:bodyPr/>
          <a:lstStyle/>
          <a:p>
            <a:fld id="{D93895B5-BA17-47C8-9885-3CD67A052C8A}" type="datetimeFigureOut">
              <a:rPr lang="en-NZ" smtClean="0"/>
              <a:t>12/06/2021</a:t>
            </a:fld>
            <a:endParaRPr lang="en-NZ"/>
          </a:p>
        </p:txBody>
      </p:sp>
      <p:sp>
        <p:nvSpPr>
          <p:cNvPr id="3" name="Footer Placeholder 2">
            <a:extLst>
              <a:ext uri="{FF2B5EF4-FFF2-40B4-BE49-F238E27FC236}">
                <a16:creationId xmlns:a16="http://schemas.microsoft.com/office/drawing/2014/main" id="{9EF7982B-33FF-40E4-A3C1-AF050F5648C4}"/>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1E50DC40-04EA-46EE-A672-E14F47C562A3}"/>
              </a:ext>
            </a:extLst>
          </p:cNvPr>
          <p:cNvSpPr>
            <a:spLocks noGrp="1"/>
          </p:cNvSpPr>
          <p:nvPr>
            <p:ph type="sldNum" sz="quarter" idx="12"/>
          </p:nvPr>
        </p:nvSpPr>
        <p:spPr/>
        <p:txBody>
          <a:bodyPr/>
          <a:lstStyle/>
          <a:p>
            <a:fld id="{2301E868-1B1F-4ED9-BF99-4952564BFEEE}" type="slidenum">
              <a:rPr lang="en-NZ" smtClean="0"/>
              <a:t>‹#›</a:t>
            </a:fld>
            <a:endParaRPr lang="en-NZ"/>
          </a:p>
        </p:txBody>
      </p:sp>
    </p:spTree>
    <p:extLst>
      <p:ext uri="{BB962C8B-B14F-4D97-AF65-F5344CB8AC3E}">
        <p14:creationId xmlns:p14="http://schemas.microsoft.com/office/powerpoint/2010/main" val="3466272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2635-3DA4-4A7E-9128-A9D4A7D2C9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A57C02C1-5995-4B10-AB8E-034BBEA382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000550CF-7523-4E52-8D4D-2008313A5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5F0A49-EAFC-4195-820A-0C27F1DFCB73}"/>
              </a:ext>
            </a:extLst>
          </p:cNvPr>
          <p:cNvSpPr>
            <a:spLocks noGrp="1"/>
          </p:cNvSpPr>
          <p:nvPr>
            <p:ph type="dt" sz="half" idx="10"/>
          </p:nvPr>
        </p:nvSpPr>
        <p:spPr/>
        <p:txBody>
          <a:bodyPr/>
          <a:lstStyle/>
          <a:p>
            <a:fld id="{D93895B5-BA17-47C8-9885-3CD67A052C8A}" type="datetimeFigureOut">
              <a:rPr lang="en-NZ" smtClean="0"/>
              <a:t>12/06/2021</a:t>
            </a:fld>
            <a:endParaRPr lang="en-NZ"/>
          </a:p>
        </p:txBody>
      </p:sp>
      <p:sp>
        <p:nvSpPr>
          <p:cNvPr id="6" name="Footer Placeholder 5">
            <a:extLst>
              <a:ext uri="{FF2B5EF4-FFF2-40B4-BE49-F238E27FC236}">
                <a16:creationId xmlns:a16="http://schemas.microsoft.com/office/drawing/2014/main" id="{7C14D0E1-EDE5-4075-B69F-CCCB154DE86E}"/>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7C665DDD-41D4-4E28-B34A-C204E4120EB6}"/>
              </a:ext>
            </a:extLst>
          </p:cNvPr>
          <p:cNvSpPr>
            <a:spLocks noGrp="1"/>
          </p:cNvSpPr>
          <p:nvPr>
            <p:ph type="sldNum" sz="quarter" idx="12"/>
          </p:nvPr>
        </p:nvSpPr>
        <p:spPr/>
        <p:txBody>
          <a:bodyPr/>
          <a:lstStyle/>
          <a:p>
            <a:fld id="{2301E868-1B1F-4ED9-BF99-4952564BFEEE}" type="slidenum">
              <a:rPr lang="en-NZ" smtClean="0"/>
              <a:t>‹#›</a:t>
            </a:fld>
            <a:endParaRPr lang="en-NZ"/>
          </a:p>
        </p:txBody>
      </p:sp>
    </p:spTree>
    <p:extLst>
      <p:ext uri="{BB962C8B-B14F-4D97-AF65-F5344CB8AC3E}">
        <p14:creationId xmlns:p14="http://schemas.microsoft.com/office/powerpoint/2010/main" val="1994234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FF9B-A69D-4885-A55B-576C8FF1AD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BC320E74-22DD-46F7-8A17-1A498E9052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0CB1FD18-2B3E-4172-B7B6-9571FCABA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224616-8502-4B2B-BBC7-6C19252DB1A6}"/>
              </a:ext>
            </a:extLst>
          </p:cNvPr>
          <p:cNvSpPr>
            <a:spLocks noGrp="1"/>
          </p:cNvSpPr>
          <p:nvPr>
            <p:ph type="dt" sz="half" idx="10"/>
          </p:nvPr>
        </p:nvSpPr>
        <p:spPr/>
        <p:txBody>
          <a:bodyPr/>
          <a:lstStyle/>
          <a:p>
            <a:fld id="{D93895B5-BA17-47C8-9885-3CD67A052C8A}" type="datetimeFigureOut">
              <a:rPr lang="en-NZ" smtClean="0"/>
              <a:t>12/06/2021</a:t>
            </a:fld>
            <a:endParaRPr lang="en-NZ"/>
          </a:p>
        </p:txBody>
      </p:sp>
      <p:sp>
        <p:nvSpPr>
          <p:cNvPr id="6" name="Footer Placeholder 5">
            <a:extLst>
              <a:ext uri="{FF2B5EF4-FFF2-40B4-BE49-F238E27FC236}">
                <a16:creationId xmlns:a16="http://schemas.microsoft.com/office/drawing/2014/main" id="{8977172D-7ABB-4243-A2D1-CE809A219746}"/>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881846E8-6F3F-4C9D-AC28-97E7AAACBCD6}"/>
              </a:ext>
            </a:extLst>
          </p:cNvPr>
          <p:cNvSpPr>
            <a:spLocks noGrp="1"/>
          </p:cNvSpPr>
          <p:nvPr>
            <p:ph type="sldNum" sz="quarter" idx="12"/>
          </p:nvPr>
        </p:nvSpPr>
        <p:spPr/>
        <p:txBody>
          <a:bodyPr/>
          <a:lstStyle/>
          <a:p>
            <a:fld id="{2301E868-1B1F-4ED9-BF99-4952564BFEEE}" type="slidenum">
              <a:rPr lang="en-NZ" smtClean="0"/>
              <a:t>‹#›</a:t>
            </a:fld>
            <a:endParaRPr lang="en-NZ"/>
          </a:p>
        </p:txBody>
      </p:sp>
    </p:spTree>
    <p:extLst>
      <p:ext uri="{BB962C8B-B14F-4D97-AF65-F5344CB8AC3E}">
        <p14:creationId xmlns:p14="http://schemas.microsoft.com/office/powerpoint/2010/main" val="4119444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AB218E-8D25-491B-B66A-61C319D979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FADCBC0-7DA6-48F9-A8C7-18B27D3A88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9E978BD-632A-4855-968B-0D543EC615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895B5-BA17-47C8-9885-3CD67A052C8A}" type="datetimeFigureOut">
              <a:rPr lang="en-NZ" smtClean="0"/>
              <a:t>12/06/2021</a:t>
            </a:fld>
            <a:endParaRPr lang="en-NZ"/>
          </a:p>
        </p:txBody>
      </p:sp>
      <p:sp>
        <p:nvSpPr>
          <p:cNvPr id="5" name="Footer Placeholder 4">
            <a:extLst>
              <a:ext uri="{FF2B5EF4-FFF2-40B4-BE49-F238E27FC236}">
                <a16:creationId xmlns:a16="http://schemas.microsoft.com/office/drawing/2014/main" id="{8D238695-90F0-4CAD-8A75-2F6FF89492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4BDCB8F8-B32B-4E27-82D5-34C8B8DA18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01E868-1B1F-4ED9-BF99-4952564BFEEE}" type="slidenum">
              <a:rPr lang="en-NZ" smtClean="0"/>
              <a:t>‹#›</a:t>
            </a:fld>
            <a:endParaRPr lang="en-NZ"/>
          </a:p>
        </p:txBody>
      </p:sp>
    </p:spTree>
    <p:extLst>
      <p:ext uri="{BB962C8B-B14F-4D97-AF65-F5344CB8AC3E}">
        <p14:creationId xmlns:p14="http://schemas.microsoft.com/office/powerpoint/2010/main" val="3303288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ronewebpage.netlify.app/" TargetMode="External"/><Relationship Id="rId2" Type="http://schemas.openxmlformats.org/officeDocument/2006/relationships/hyperlink" Target="https://github.com/Lockam1/AI-Drone" TargetMode="External"/><Relationship Id="rId1" Type="http://schemas.openxmlformats.org/officeDocument/2006/relationships/slideLayout" Target="../slideLayouts/slideLayout2.xml"/><Relationship Id="rId4" Type="http://schemas.openxmlformats.org/officeDocument/2006/relationships/hyperlink" Target="https://github.com/Lockam1/DroneWebPag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p&#10;&#10;Description automatically generated">
            <a:extLst>
              <a:ext uri="{FF2B5EF4-FFF2-40B4-BE49-F238E27FC236}">
                <a16:creationId xmlns:a16="http://schemas.microsoft.com/office/drawing/2014/main" id="{D15AE553-70CC-43D7-A5F5-8AC57D6CC064}"/>
              </a:ext>
            </a:extLst>
          </p:cNvPr>
          <p:cNvPicPr>
            <a:picLocks noChangeAspect="1"/>
          </p:cNvPicPr>
          <p:nvPr/>
        </p:nvPicPr>
        <p:blipFill rotWithShape="1">
          <a:blip r:embed="rId2"/>
          <a:srcRect l="3111" r="1" b="1"/>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DBA67550-F1D8-4416-9676-EA8E5B2DE87A}"/>
              </a:ext>
            </a:extLst>
          </p:cNvPr>
          <p:cNvSpPr>
            <a:spLocks noGrp="1"/>
          </p:cNvSpPr>
          <p:nvPr>
            <p:ph type="ctrTitle"/>
          </p:nvPr>
        </p:nvSpPr>
        <p:spPr>
          <a:xfrm>
            <a:off x="8022021" y="3231931"/>
            <a:ext cx="3852041" cy="1834056"/>
          </a:xfrm>
        </p:spPr>
        <p:txBody>
          <a:bodyPr>
            <a:normAutofit/>
          </a:bodyPr>
          <a:lstStyle/>
          <a:p>
            <a:r>
              <a:rPr lang="en-NZ" sz="4000" dirty="0"/>
              <a:t>AI-Drone</a:t>
            </a:r>
          </a:p>
        </p:txBody>
      </p:sp>
      <p:sp>
        <p:nvSpPr>
          <p:cNvPr id="3" name="Subtitle 2">
            <a:extLst>
              <a:ext uri="{FF2B5EF4-FFF2-40B4-BE49-F238E27FC236}">
                <a16:creationId xmlns:a16="http://schemas.microsoft.com/office/drawing/2014/main" id="{2710F178-8592-46E0-8287-CFEF3F7EAC49}"/>
              </a:ext>
            </a:extLst>
          </p:cNvPr>
          <p:cNvSpPr>
            <a:spLocks noGrp="1"/>
          </p:cNvSpPr>
          <p:nvPr>
            <p:ph type="subTitle" idx="1"/>
          </p:nvPr>
        </p:nvSpPr>
        <p:spPr>
          <a:xfrm>
            <a:off x="7782910" y="5242675"/>
            <a:ext cx="4330262" cy="683284"/>
          </a:xfrm>
        </p:spPr>
        <p:txBody>
          <a:bodyPr>
            <a:normAutofit fontScale="40000" lnSpcReduction="20000"/>
          </a:bodyPr>
          <a:lstStyle/>
          <a:p>
            <a:r>
              <a:rPr lang="en-NZ" dirty="0"/>
              <a:t>Anthony Lock</a:t>
            </a:r>
          </a:p>
          <a:p>
            <a:r>
              <a:rPr lang="en-NZ" dirty="0"/>
              <a:t>Damian Pang</a:t>
            </a:r>
          </a:p>
          <a:p>
            <a:r>
              <a:rPr lang="en-NZ" dirty="0"/>
              <a:t>Dhugald Spry</a:t>
            </a:r>
          </a:p>
          <a:p>
            <a:endParaRPr lang="en-NZ" sz="2000" dirty="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432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338D8-4F70-48D7-A52E-CDC6E59C43B8}"/>
              </a:ext>
            </a:extLst>
          </p:cNvPr>
          <p:cNvSpPr>
            <a:spLocks noGrp="1"/>
          </p:cNvSpPr>
          <p:nvPr>
            <p:ph type="title"/>
          </p:nvPr>
        </p:nvSpPr>
        <p:spPr/>
        <p:txBody>
          <a:bodyPr/>
          <a:lstStyle/>
          <a:p>
            <a:r>
              <a:rPr lang="en-NZ" dirty="0"/>
              <a:t>Research </a:t>
            </a:r>
          </a:p>
        </p:txBody>
      </p:sp>
      <p:sp>
        <p:nvSpPr>
          <p:cNvPr id="3" name="Content Placeholder 2">
            <a:extLst>
              <a:ext uri="{FF2B5EF4-FFF2-40B4-BE49-F238E27FC236}">
                <a16:creationId xmlns:a16="http://schemas.microsoft.com/office/drawing/2014/main" id="{581439C8-CE40-4A79-BEB2-E9690BFB8922}"/>
              </a:ext>
            </a:extLst>
          </p:cNvPr>
          <p:cNvSpPr>
            <a:spLocks noGrp="1"/>
          </p:cNvSpPr>
          <p:nvPr>
            <p:ph idx="1"/>
          </p:nvPr>
        </p:nvSpPr>
        <p:spPr/>
        <p:txBody>
          <a:bodyPr/>
          <a:lstStyle/>
          <a:p>
            <a:r>
              <a:rPr lang="en-NZ" dirty="0"/>
              <a:t>A lot of the research we did was individual throughout the semester.</a:t>
            </a:r>
          </a:p>
          <a:p>
            <a:endParaRPr lang="en-NZ" dirty="0"/>
          </a:p>
          <a:p>
            <a:r>
              <a:rPr lang="en-NZ" dirty="0"/>
              <a:t>The initial research was finding parts that would work for the base of the drone we were given</a:t>
            </a:r>
          </a:p>
          <a:p>
            <a:endParaRPr lang="en-NZ" dirty="0"/>
          </a:p>
          <a:p>
            <a:r>
              <a:rPr lang="en-NZ" dirty="0"/>
              <a:t>A lot of research went into finding what would work for the software and hardware on the existing drone throughout the semester</a:t>
            </a:r>
          </a:p>
          <a:p>
            <a:pPr marL="0" indent="0">
              <a:buNone/>
            </a:pPr>
            <a:endParaRPr lang="en-NZ" dirty="0"/>
          </a:p>
          <a:p>
            <a:pPr marL="0" indent="0">
              <a:buNone/>
            </a:pPr>
            <a:endParaRPr lang="en-NZ" dirty="0"/>
          </a:p>
          <a:p>
            <a:pPr marL="0" indent="0">
              <a:buNone/>
            </a:pPr>
            <a:endParaRPr lang="en-NZ" dirty="0"/>
          </a:p>
        </p:txBody>
      </p:sp>
    </p:spTree>
    <p:extLst>
      <p:ext uri="{BB962C8B-B14F-4D97-AF65-F5344CB8AC3E}">
        <p14:creationId xmlns:p14="http://schemas.microsoft.com/office/powerpoint/2010/main" val="6949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9739-AE8D-4646-BE8F-02B715AB23FD}"/>
              </a:ext>
            </a:extLst>
          </p:cNvPr>
          <p:cNvSpPr>
            <a:spLocks noGrp="1"/>
          </p:cNvSpPr>
          <p:nvPr>
            <p:ph type="title"/>
          </p:nvPr>
        </p:nvSpPr>
        <p:spPr/>
        <p:txBody>
          <a:bodyPr/>
          <a:lstStyle/>
          <a:p>
            <a:r>
              <a:rPr lang="en-NZ" dirty="0"/>
              <a:t>Research Links</a:t>
            </a:r>
          </a:p>
        </p:txBody>
      </p:sp>
      <p:pic>
        <p:nvPicPr>
          <p:cNvPr id="3074" name="Picture 2">
            <a:extLst>
              <a:ext uri="{FF2B5EF4-FFF2-40B4-BE49-F238E27FC236}">
                <a16:creationId xmlns:a16="http://schemas.microsoft.com/office/drawing/2014/main" id="{02EE70BE-D977-46E4-942E-C4E7A7A4A0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7453" y="1825625"/>
            <a:ext cx="625709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144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3B9B-3AC5-46D1-92F5-85A66264C875}"/>
              </a:ext>
            </a:extLst>
          </p:cNvPr>
          <p:cNvSpPr>
            <a:spLocks noGrp="1"/>
          </p:cNvSpPr>
          <p:nvPr>
            <p:ph type="title"/>
          </p:nvPr>
        </p:nvSpPr>
        <p:spPr/>
        <p:txBody>
          <a:bodyPr/>
          <a:lstStyle/>
          <a:p>
            <a:endParaRPr lang="en-NZ" dirty="0"/>
          </a:p>
        </p:txBody>
      </p:sp>
      <p:sp>
        <p:nvSpPr>
          <p:cNvPr id="3" name="Content Placeholder 2">
            <a:extLst>
              <a:ext uri="{FF2B5EF4-FFF2-40B4-BE49-F238E27FC236}">
                <a16:creationId xmlns:a16="http://schemas.microsoft.com/office/drawing/2014/main" id="{7A08C6EA-2AB9-4072-8698-883AC98147B2}"/>
              </a:ext>
            </a:extLst>
          </p:cNvPr>
          <p:cNvSpPr>
            <a:spLocks noGrp="1"/>
          </p:cNvSpPr>
          <p:nvPr>
            <p:ph idx="1"/>
          </p:nvPr>
        </p:nvSpPr>
        <p:spPr/>
        <p:txBody>
          <a:bodyPr/>
          <a:lstStyle/>
          <a:p>
            <a:r>
              <a:rPr lang="en-NZ" dirty="0"/>
              <a:t>Part of the research was finding a way to protect the drone.</a:t>
            </a:r>
          </a:p>
          <a:p>
            <a:r>
              <a:rPr lang="en-NZ" dirty="0"/>
              <a:t>We decided to 3d model something to protect the rotors and to protect the boards on the drone.</a:t>
            </a:r>
          </a:p>
          <a:p>
            <a:endParaRPr lang="en-NZ" dirty="0"/>
          </a:p>
          <a:p>
            <a:endParaRPr lang="en-NZ" dirty="0"/>
          </a:p>
        </p:txBody>
      </p:sp>
      <p:pic>
        <p:nvPicPr>
          <p:cNvPr id="4" name="Picture 3">
            <a:extLst>
              <a:ext uri="{FF2B5EF4-FFF2-40B4-BE49-F238E27FC236}">
                <a16:creationId xmlns:a16="http://schemas.microsoft.com/office/drawing/2014/main" id="{75382035-BB26-497B-BE79-DDE7A6C82080}"/>
              </a:ext>
            </a:extLst>
          </p:cNvPr>
          <p:cNvPicPr>
            <a:picLocks noChangeAspect="1"/>
          </p:cNvPicPr>
          <p:nvPr/>
        </p:nvPicPr>
        <p:blipFill>
          <a:blip r:embed="rId2"/>
          <a:stretch>
            <a:fillRect/>
          </a:stretch>
        </p:blipFill>
        <p:spPr>
          <a:xfrm>
            <a:off x="838200" y="3429000"/>
            <a:ext cx="3062287" cy="2890837"/>
          </a:xfrm>
          <a:prstGeom prst="rect">
            <a:avLst/>
          </a:prstGeom>
        </p:spPr>
      </p:pic>
      <p:pic>
        <p:nvPicPr>
          <p:cNvPr id="5122" name="Picture 2">
            <a:extLst>
              <a:ext uri="{FF2B5EF4-FFF2-40B4-BE49-F238E27FC236}">
                <a16:creationId xmlns:a16="http://schemas.microsoft.com/office/drawing/2014/main" id="{DA86FFDD-B3C6-4C62-BA58-333821504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6099" y="3421064"/>
            <a:ext cx="3364678" cy="288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015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6983-CB72-4604-AD7A-774408F2B7AE}"/>
              </a:ext>
            </a:extLst>
          </p:cNvPr>
          <p:cNvSpPr>
            <a:spLocks noGrp="1"/>
          </p:cNvSpPr>
          <p:nvPr>
            <p:ph type="title"/>
          </p:nvPr>
        </p:nvSpPr>
        <p:spPr/>
        <p:txBody>
          <a:bodyPr/>
          <a:lstStyle/>
          <a:p>
            <a:r>
              <a:rPr lang="en-NZ" dirty="0"/>
              <a:t>Communication</a:t>
            </a:r>
          </a:p>
        </p:txBody>
      </p:sp>
      <p:sp>
        <p:nvSpPr>
          <p:cNvPr id="3" name="Content Placeholder 2">
            <a:extLst>
              <a:ext uri="{FF2B5EF4-FFF2-40B4-BE49-F238E27FC236}">
                <a16:creationId xmlns:a16="http://schemas.microsoft.com/office/drawing/2014/main" id="{B2306A03-DB7D-422A-AF3D-15D88CE0FAA9}"/>
              </a:ext>
            </a:extLst>
          </p:cNvPr>
          <p:cNvSpPr>
            <a:spLocks noGrp="1"/>
          </p:cNvSpPr>
          <p:nvPr>
            <p:ph idx="1"/>
          </p:nvPr>
        </p:nvSpPr>
        <p:spPr/>
        <p:txBody>
          <a:bodyPr/>
          <a:lstStyle/>
          <a:p>
            <a:r>
              <a:rPr lang="en-NZ" dirty="0"/>
              <a:t>Our main form of communication was through teams.</a:t>
            </a:r>
          </a:p>
          <a:p>
            <a:r>
              <a:rPr lang="en-NZ" dirty="0"/>
              <a:t>We had weekly meetings to decide on what we wanted to complete for the week.</a:t>
            </a:r>
          </a:p>
          <a:p>
            <a:pPr marL="3657600" lvl="8" indent="0">
              <a:buNone/>
            </a:pPr>
            <a:endParaRPr lang="en-NZ" dirty="0"/>
          </a:p>
          <a:p>
            <a:endParaRPr lang="en-NZ" dirty="0"/>
          </a:p>
          <a:p>
            <a:endParaRPr lang="en-NZ" dirty="0"/>
          </a:p>
        </p:txBody>
      </p:sp>
    </p:spTree>
    <p:extLst>
      <p:ext uri="{BB962C8B-B14F-4D97-AF65-F5344CB8AC3E}">
        <p14:creationId xmlns:p14="http://schemas.microsoft.com/office/powerpoint/2010/main" val="2770682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5D10-CD6E-4477-ABBE-95679B1913F7}"/>
              </a:ext>
            </a:extLst>
          </p:cNvPr>
          <p:cNvSpPr>
            <a:spLocks noGrp="1"/>
          </p:cNvSpPr>
          <p:nvPr>
            <p:ph type="title"/>
          </p:nvPr>
        </p:nvSpPr>
        <p:spPr/>
        <p:txBody>
          <a:bodyPr/>
          <a:lstStyle/>
          <a:p>
            <a:r>
              <a:rPr lang="en-NZ" dirty="0"/>
              <a:t>Teams chat</a:t>
            </a:r>
          </a:p>
        </p:txBody>
      </p:sp>
      <p:pic>
        <p:nvPicPr>
          <p:cNvPr id="4" name="Content Placeholder 3">
            <a:extLst>
              <a:ext uri="{FF2B5EF4-FFF2-40B4-BE49-F238E27FC236}">
                <a16:creationId xmlns:a16="http://schemas.microsoft.com/office/drawing/2014/main" id="{D1A0AA10-7048-4B88-BB1D-D7893599526E}"/>
              </a:ext>
            </a:extLst>
          </p:cNvPr>
          <p:cNvPicPr>
            <a:picLocks noGrp="1" noChangeAspect="1"/>
          </p:cNvPicPr>
          <p:nvPr>
            <p:ph idx="1"/>
          </p:nvPr>
        </p:nvPicPr>
        <p:blipFill>
          <a:blip r:embed="rId2"/>
          <a:stretch>
            <a:fillRect/>
          </a:stretch>
        </p:blipFill>
        <p:spPr>
          <a:xfrm>
            <a:off x="838200" y="1817065"/>
            <a:ext cx="4900805" cy="4351338"/>
          </a:xfrm>
          <a:prstGeom prst="rect">
            <a:avLst/>
          </a:prstGeom>
        </p:spPr>
      </p:pic>
      <p:pic>
        <p:nvPicPr>
          <p:cNvPr id="4098" name="Picture 2">
            <a:extLst>
              <a:ext uri="{FF2B5EF4-FFF2-40B4-BE49-F238E27FC236}">
                <a16:creationId xmlns:a16="http://schemas.microsoft.com/office/drawing/2014/main" id="{9EF79E22-CF8B-4111-83E4-40C86020C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2115" y="1817065"/>
            <a:ext cx="5716555" cy="3025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883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8B3E-241A-4D8C-B88F-A3CE11EE4861}"/>
              </a:ext>
            </a:extLst>
          </p:cNvPr>
          <p:cNvSpPr>
            <a:spLocks noGrp="1"/>
          </p:cNvSpPr>
          <p:nvPr>
            <p:ph type="title"/>
          </p:nvPr>
        </p:nvSpPr>
        <p:spPr/>
        <p:txBody>
          <a:bodyPr/>
          <a:lstStyle/>
          <a:p>
            <a:r>
              <a:rPr lang="en-NZ" dirty="0"/>
              <a:t>Unused features</a:t>
            </a:r>
          </a:p>
        </p:txBody>
      </p:sp>
      <p:sp>
        <p:nvSpPr>
          <p:cNvPr id="3" name="Content Placeholder 2">
            <a:extLst>
              <a:ext uri="{FF2B5EF4-FFF2-40B4-BE49-F238E27FC236}">
                <a16:creationId xmlns:a16="http://schemas.microsoft.com/office/drawing/2014/main" id="{08C2DF56-2A62-467E-A2D3-787E8F8BF68E}"/>
              </a:ext>
            </a:extLst>
          </p:cNvPr>
          <p:cNvSpPr>
            <a:spLocks noGrp="1"/>
          </p:cNvSpPr>
          <p:nvPr>
            <p:ph idx="1"/>
          </p:nvPr>
        </p:nvSpPr>
        <p:spPr/>
        <p:txBody>
          <a:bodyPr>
            <a:normAutofit/>
          </a:bodyPr>
          <a:lstStyle/>
          <a:p>
            <a:r>
              <a:rPr lang="en-NZ" dirty="0"/>
              <a:t>Due to time constraints and losing a member we were unable to implement the AI and machine learning features into the drone, With more time we think that we would have been able to add the features we had planned on in the start.</a:t>
            </a:r>
          </a:p>
          <a:p>
            <a:r>
              <a:rPr lang="en-NZ" dirty="0"/>
              <a:t>We believe we have all the pieces of the drone ready but we aren’t able to put them together currently, due to location we were unable to get parts for the drone (IMU and Motors) to work with the drone software.</a:t>
            </a:r>
          </a:p>
          <a:p>
            <a:r>
              <a:rPr lang="en-NZ" dirty="0"/>
              <a:t>With more time we would have ideally invested into a new flight controller kit (DJI or </a:t>
            </a:r>
            <a:r>
              <a:rPr lang="en-NZ" dirty="0" err="1"/>
              <a:t>Pixhawk</a:t>
            </a:r>
            <a:r>
              <a:rPr lang="en-NZ" dirty="0"/>
              <a:t>) </a:t>
            </a:r>
          </a:p>
        </p:txBody>
      </p:sp>
    </p:spTree>
    <p:extLst>
      <p:ext uri="{BB962C8B-B14F-4D97-AF65-F5344CB8AC3E}">
        <p14:creationId xmlns:p14="http://schemas.microsoft.com/office/powerpoint/2010/main" val="494398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2FBC-69FC-4150-A6D7-25F57233D87E}"/>
              </a:ext>
            </a:extLst>
          </p:cNvPr>
          <p:cNvSpPr>
            <a:spLocks noGrp="1"/>
          </p:cNvSpPr>
          <p:nvPr>
            <p:ph type="title"/>
          </p:nvPr>
        </p:nvSpPr>
        <p:spPr/>
        <p:txBody>
          <a:bodyPr/>
          <a:lstStyle/>
          <a:p>
            <a:r>
              <a:rPr lang="en-NZ" dirty="0"/>
              <a:t>Identify task</a:t>
            </a:r>
          </a:p>
        </p:txBody>
      </p:sp>
      <p:sp>
        <p:nvSpPr>
          <p:cNvPr id="3" name="Content Placeholder 2">
            <a:extLst>
              <a:ext uri="{FF2B5EF4-FFF2-40B4-BE49-F238E27FC236}">
                <a16:creationId xmlns:a16="http://schemas.microsoft.com/office/drawing/2014/main" id="{F28527B3-7C98-47A1-8422-C86235B57C4C}"/>
              </a:ext>
            </a:extLst>
          </p:cNvPr>
          <p:cNvSpPr>
            <a:spLocks noGrp="1"/>
          </p:cNvSpPr>
          <p:nvPr>
            <p:ph idx="1"/>
          </p:nvPr>
        </p:nvSpPr>
        <p:spPr/>
        <p:txBody>
          <a:bodyPr/>
          <a:lstStyle/>
          <a:p>
            <a:r>
              <a:rPr lang="en-NZ" dirty="0"/>
              <a:t>Goal – build a drone to go to an address to deliver a pizza</a:t>
            </a:r>
          </a:p>
          <a:p>
            <a:r>
              <a:rPr lang="en-NZ" dirty="0"/>
              <a:t>We found that in New Zealand there was no service to do a task similar to what we wanted to do</a:t>
            </a:r>
          </a:p>
        </p:txBody>
      </p:sp>
    </p:spTree>
    <p:extLst>
      <p:ext uri="{BB962C8B-B14F-4D97-AF65-F5344CB8AC3E}">
        <p14:creationId xmlns:p14="http://schemas.microsoft.com/office/powerpoint/2010/main" val="251990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53BF2C5-FE7D-4BD2-8ED5-FCFF352F51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3823" y="915985"/>
            <a:ext cx="10904353" cy="5026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410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98D2-B9F2-4160-B3D4-489ABDDE9323}"/>
              </a:ext>
            </a:extLst>
          </p:cNvPr>
          <p:cNvSpPr>
            <a:spLocks noGrp="1"/>
          </p:cNvSpPr>
          <p:nvPr>
            <p:ph type="title"/>
          </p:nvPr>
        </p:nvSpPr>
        <p:spPr/>
        <p:txBody>
          <a:bodyPr/>
          <a:lstStyle/>
          <a:p>
            <a:r>
              <a:rPr lang="en-NZ" dirty="0"/>
              <a:t>GitHub </a:t>
            </a:r>
          </a:p>
        </p:txBody>
      </p:sp>
      <p:sp>
        <p:nvSpPr>
          <p:cNvPr id="3" name="Content Placeholder 2">
            <a:extLst>
              <a:ext uri="{FF2B5EF4-FFF2-40B4-BE49-F238E27FC236}">
                <a16:creationId xmlns:a16="http://schemas.microsoft.com/office/drawing/2014/main" id="{86897E76-7784-4200-A7AC-4D73BB9434D8}"/>
              </a:ext>
            </a:extLst>
          </p:cNvPr>
          <p:cNvSpPr>
            <a:spLocks noGrp="1"/>
          </p:cNvSpPr>
          <p:nvPr>
            <p:ph idx="1"/>
          </p:nvPr>
        </p:nvSpPr>
        <p:spPr/>
        <p:txBody>
          <a:bodyPr/>
          <a:lstStyle/>
          <a:p>
            <a:r>
              <a:rPr lang="en-NZ" dirty="0">
                <a:hlinkClick r:id="rId2"/>
              </a:rPr>
              <a:t>https://github.com/Lockam1/AI-Drone</a:t>
            </a:r>
            <a:endParaRPr lang="en-NZ" dirty="0"/>
          </a:p>
          <a:p>
            <a:r>
              <a:rPr lang="en-NZ" dirty="0">
                <a:hlinkClick r:id="rId3"/>
              </a:rPr>
              <a:t>https://dronewebpage.netlify.app/</a:t>
            </a:r>
            <a:endParaRPr lang="en-NZ" dirty="0"/>
          </a:p>
          <a:p>
            <a:r>
              <a:rPr lang="en-NZ" dirty="0">
                <a:hlinkClick r:id="rId4"/>
              </a:rPr>
              <a:t>https://github.com/Lockam1/DroneWebPage</a:t>
            </a:r>
            <a:endParaRPr lang="en-NZ" dirty="0"/>
          </a:p>
          <a:p>
            <a:endParaRPr lang="en-NZ" dirty="0"/>
          </a:p>
          <a:p>
            <a:r>
              <a:rPr lang="en-NZ" dirty="0"/>
              <a:t>Throughout the process we contributed to these GitHub repos.</a:t>
            </a:r>
          </a:p>
          <a:p>
            <a:r>
              <a:rPr lang="en-NZ" dirty="0"/>
              <a:t>Although we didn’t have multiple sprints listed in the </a:t>
            </a:r>
            <a:r>
              <a:rPr lang="en-NZ" dirty="0" err="1"/>
              <a:t>GitHubs</a:t>
            </a:r>
            <a:r>
              <a:rPr lang="en-NZ" dirty="0"/>
              <a:t> we had meetings weekly to decide what tasks we wanted to complete that week, we had a schedule on the white board for the final half of the semester. (Erased for game jam </a:t>
            </a:r>
            <a:r>
              <a:rPr lang="en-NZ" dirty="0">
                <a:sym typeface="Wingdings" panose="05000000000000000000" pitchFamily="2" charset="2"/>
              </a:rPr>
              <a:t>)</a:t>
            </a:r>
            <a:endParaRPr lang="en-NZ" dirty="0"/>
          </a:p>
        </p:txBody>
      </p:sp>
    </p:spTree>
    <p:extLst>
      <p:ext uri="{BB962C8B-B14F-4D97-AF65-F5344CB8AC3E}">
        <p14:creationId xmlns:p14="http://schemas.microsoft.com/office/powerpoint/2010/main" val="423239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AACA-F8F1-451F-9F81-3ED37AE3A003}"/>
              </a:ext>
            </a:extLst>
          </p:cNvPr>
          <p:cNvSpPr>
            <a:spLocks noGrp="1"/>
          </p:cNvSpPr>
          <p:nvPr>
            <p:ph type="title"/>
          </p:nvPr>
        </p:nvSpPr>
        <p:spPr/>
        <p:txBody>
          <a:bodyPr/>
          <a:lstStyle/>
          <a:p>
            <a:r>
              <a:rPr lang="en-NZ" dirty="0"/>
              <a:t>GitHub tasks / issue board</a:t>
            </a:r>
          </a:p>
        </p:txBody>
      </p:sp>
      <p:pic>
        <p:nvPicPr>
          <p:cNvPr id="4" name="Content Placeholder 3">
            <a:extLst>
              <a:ext uri="{FF2B5EF4-FFF2-40B4-BE49-F238E27FC236}">
                <a16:creationId xmlns:a16="http://schemas.microsoft.com/office/drawing/2014/main" id="{2230A320-165E-4CF5-93AF-9D18E2A3DA26}"/>
              </a:ext>
            </a:extLst>
          </p:cNvPr>
          <p:cNvPicPr>
            <a:picLocks noGrp="1" noChangeAspect="1"/>
          </p:cNvPicPr>
          <p:nvPr>
            <p:ph idx="1"/>
          </p:nvPr>
        </p:nvPicPr>
        <p:blipFill>
          <a:blip r:embed="rId2"/>
          <a:stretch>
            <a:fillRect/>
          </a:stretch>
        </p:blipFill>
        <p:spPr>
          <a:xfrm>
            <a:off x="2243122" y="1825625"/>
            <a:ext cx="7705755" cy="4351338"/>
          </a:xfrm>
          <a:prstGeom prst="rect">
            <a:avLst/>
          </a:prstGeom>
        </p:spPr>
      </p:pic>
    </p:spTree>
    <p:extLst>
      <p:ext uri="{BB962C8B-B14F-4D97-AF65-F5344CB8AC3E}">
        <p14:creationId xmlns:p14="http://schemas.microsoft.com/office/powerpoint/2010/main" val="2143574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9683D-9518-4750-AD21-5FB80D1A7C60}"/>
              </a:ext>
            </a:extLst>
          </p:cNvPr>
          <p:cNvSpPr>
            <a:spLocks noGrp="1"/>
          </p:cNvSpPr>
          <p:nvPr>
            <p:ph type="title"/>
          </p:nvPr>
        </p:nvSpPr>
        <p:spPr/>
        <p:txBody>
          <a:bodyPr/>
          <a:lstStyle/>
          <a:p>
            <a:r>
              <a:rPr lang="en-NZ" dirty="0"/>
              <a:t>Main sprint Kanban</a:t>
            </a:r>
          </a:p>
        </p:txBody>
      </p:sp>
      <p:pic>
        <p:nvPicPr>
          <p:cNvPr id="4" name="Content Placeholder 3">
            <a:extLst>
              <a:ext uri="{FF2B5EF4-FFF2-40B4-BE49-F238E27FC236}">
                <a16:creationId xmlns:a16="http://schemas.microsoft.com/office/drawing/2014/main" id="{2C388C9A-5486-4588-8642-B395CCD091CF}"/>
              </a:ext>
            </a:extLst>
          </p:cNvPr>
          <p:cNvPicPr>
            <a:picLocks noGrp="1" noChangeAspect="1"/>
          </p:cNvPicPr>
          <p:nvPr>
            <p:ph idx="1"/>
          </p:nvPr>
        </p:nvPicPr>
        <p:blipFill>
          <a:blip r:embed="rId2"/>
          <a:stretch>
            <a:fillRect/>
          </a:stretch>
        </p:blipFill>
        <p:spPr>
          <a:xfrm>
            <a:off x="838200" y="2402447"/>
            <a:ext cx="10515600" cy="3197693"/>
          </a:xfrm>
          <a:prstGeom prst="rect">
            <a:avLst/>
          </a:prstGeom>
        </p:spPr>
      </p:pic>
    </p:spTree>
    <p:extLst>
      <p:ext uri="{BB962C8B-B14F-4D97-AF65-F5344CB8AC3E}">
        <p14:creationId xmlns:p14="http://schemas.microsoft.com/office/powerpoint/2010/main" val="1373441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85395-7F15-4B3F-99EF-3012A0E8C139}"/>
              </a:ext>
            </a:extLst>
          </p:cNvPr>
          <p:cNvSpPr>
            <a:spLocks noGrp="1"/>
          </p:cNvSpPr>
          <p:nvPr>
            <p:ph type="title"/>
          </p:nvPr>
        </p:nvSpPr>
        <p:spPr/>
        <p:txBody>
          <a:bodyPr/>
          <a:lstStyle/>
          <a:p>
            <a:r>
              <a:rPr lang="en-NZ" dirty="0"/>
              <a:t>Latest commits</a:t>
            </a:r>
          </a:p>
        </p:txBody>
      </p:sp>
      <p:pic>
        <p:nvPicPr>
          <p:cNvPr id="4" name="Content Placeholder 3">
            <a:extLst>
              <a:ext uri="{FF2B5EF4-FFF2-40B4-BE49-F238E27FC236}">
                <a16:creationId xmlns:a16="http://schemas.microsoft.com/office/drawing/2014/main" id="{B0CAB447-3A13-4CAA-8400-381B5787E2F7}"/>
              </a:ext>
            </a:extLst>
          </p:cNvPr>
          <p:cNvPicPr>
            <a:picLocks noGrp="1" noChangeAspect="1"/>
          </p:cNvPicPr>
          <p:nvPr>
            <p:ph idx="1"/>
          </p:nvPr>
        </p:nvPicPr>
        <p:blipFill>
          <a:blip r:embed="rId2"/>
          <a:stretch>
            <a:fillRect/>
          </a:stretch>
        </p:blipFill>
        <p:spPr>
          <a:xfrm>
            <a:off x="2469885" y="1825625"/>
            <a:ext cx="7252230" cy="4351338"/>
          </a:xfrm>
          <a:prstGeom prst="rect">
            <a:avLst/>
          </a:prstGeom>
        </p:spPr>
      </p:pic>
    </p:spTree>
    <p:extLst>
      <p:ext uri="{BB962C8B-B14F-4D97-AF65-F5344CB8AC3E}">
        <p14:creationId xmlns:p14="http://schemas.microsoft.com/office/powerpoint/2010/main" val="95754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39F9-4F96-42E7-BAA5-D12BC43917BD}"/>
              </a:ext>
            </a:extLst>
          </p:cNvPr>
          <p:cNvSpPr>
            <a:spLocks noGrp="1"/>
          </p:cNvSpPr>
          <p:nvPr>
            <p:ph type="title"/>
          </p:nvPr>
        </p:nvSpPr>
        <p:spPr/>
        <p:txBody>
          <a:bodyPr/>
          <a:lstStyle/>
          <a:p>
            <a:r>
              <a:rPr lang="en-NZ" dirty="0"/>
              <a:t>GitHub commits</a:t>
            </a:r>
          </a:p>
        </p:txBody>
      </p:sp>
      <p:pic>
        <p:nvPicPr>
          <p:cNvPr id="4" name="Content Placeholder 3">
            <a:extLst>
              <a:ext uri="{FF2B5EF4-FFF2-40B4-BE49-F238E27FC236}">
                <a16:creationId xmlns:a16="http://schemas.microsoft.com/office/drawing/2014/main" id="{7D0FAEC8-88D2-4E8B-BA57-FA8836013850}"/>
              </a:ext>
            </a:extLst>
          </p:cNvPr>
          <p:cNvPicPr>
            <a:picLocks noGrp="1" noChangeAspect="1"/>
          </p:cNvPicPr>
          <p:nvPr>
            <p:ph idx="1"/>
          </p:nvPr>
        </p:nvPicPr>
        <p:blipFill>
          <a:blip r:embed="rId2"/>
          <a:stretch>
            <a:fillRect/>
          </a:stretch>
        </p:blipFill>
        <p:spPr>
          <a:xfrm>
            <a:off x="3725985" y="1825625"/>
            <a:ext cx="4740030" cy="4351338"/>
          </a:xfrm>
          <a:prstGeom prst="rect">
            <a:avLst/>
          </a:prstGeom>
        </p:spPr>
      </p:pic>
    </p:spTree>
    <p:extLst>
      <p:ext uri="{BB962C8B-B14F-4D97-AF65-F5344CB8AC3E}">
        <p14:creationId xmlns:p14="http://schemas.microsoft.com/office/powerpoint/2010/main" val="408183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66C8-8BB8-49BB-B81C-D75D35B481BF}"/>
              </a:ext>
            </a:extLst>
          </p:cNvPr>
          <p:cNvSpPr>
            <a:spLocks noGrp="1"/>
          </p:cNvSpPr>
          <p:nvPr>
            <p:ph type="title"/>
          </p:nvPr>
        </p:nvSpPr>
        <p:spPr/>
        <p:txBody>
          <a:bodyPr/>
          <a:lstStyle/>
          <a:p>
            <a:r>
              <a:rPr lang="en-NZ" dirty="0"/>
              <a:t>Samples of code</a:t>
            </a:r>
          </a:p>
        </p:txBody>
      </p:sp>
      <p:pic>
        <p:nvPicPr>
          <p:cNvPr id="1026" name="Picture 2">
            <a:extLst>
              <a:ext uri="{FF2B5EF4-FFF2-40B4-BE49-F238E27FC236}">
                <a16:creationId xmlns:a16="http://schemas.microsoft.com/office/drawing/2014/main" id="{1E49BB48-809E-46FD-8E16-26EAC33BF9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3066785" cy="43513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508E7F4-3474-4508-8B03-B3882B61364E}"/>
              </a:ext>
            </a:extLst>
          </p:cNvPr>
          <p:cNvPicPr>
            <a:picLocks noChangeAspect="1"/>
          </p:cNvPicPr>
          <p:nvPr/>
        </p:nvPicPr>
        <p:blipFill>
          <a:blip r:embed="rId3"/>
          <a:stretch>
            <a:fillRect/>
          </a:stretch>
        </p:blipFill>
        <p:spPr>
          <a:xfrm>
            <a:off x="4125524" y="1825625"/>
            <a:ext cx="2993733" cy="4907562"/>
          </a:xfrm>
          <a:prstGeom prst="rect">
            <a:avLst/>
          </a:prstGeom>
        </p:spPr>
      </p:pic>
      <p:pic>
        <p:nvPicPr>
          <p:cNvPr id="5" name="Picture 4">
            <a:extLst>
              <a:ext uri="{FF2B5EF4-FFF2-40B4-BE49-F238E27FC236}">
                <a16:creationId xmlns:a16="http://schemas.microsoft.com/office/drawing/2014/main" id="{359128D3-0027-41CC-9708-3417FDC49A05}"/>
              </a:ext>
            </a:extLst>
          </p:cNvPr>
          <p:cNvPicPr>
            <a:picLocks noChangeAspect="1"/>
          </p:cNvPicPr>
          <p:nvPr/>
        </p:nvPicPr>
        <p:blipFill>
          <a:blip r:embed="rId4"/>
          <a:stretch>
            <a:fillRect/>
          </a:stretch>
        </p:blipFill>
        <p:spPr>
          <a:xfrm>
            <a:off x="7505693" y="1825625"/>
            <a:ext cx="2422078" cy="4907562"/>
          </a:xfrm>
          <a:prstGeom prst="rect">
            <a:avLst/>
          </a:prstGeom>
        </p:spPr>
      </p:pic>
    </p:spTree>
    <p:extLst>
      <p:ext uri="{BB962C8B-B14F-4D97-AF65-F5344CB8AC3E}">
        <p14:creationId xmlns:p14="http://schemas.microsoft.com/office/powerpoint/2010/main" val="1054560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7AD7B20AD45143A6E823F6FD972CE5" ma:contentTypeVersion="13" ma:contentTypeDescription="Create a new document." ma:contentTypeScope="" ma:versionID="03364a6c7ffcd373b6aaa616b33e0edf">
  <xsd:schema xmlns:xsd="http://www.w3.org/2001/XMLSchema" xmlns:xs="http://www.w3.org/2001/XMLSchema" xmlns:p="http://schemas.microsoft.com/office/2006/metadata/properties" xmlns:ns3="0c3beffc-395a-4ece-a214-9cf3780037f2" xmlns:ns4="4e8b98e0-75ab-46cb-bb3a-0aa82c66f52e" targetNamespace="http://schemas.microsoft.com/office/2006/metadata/properties" ma:root="true" ma:fieldsID="e367c5be3400f3d5861e4b6615f9a84f" ns3:_="" ns4:_="">
    <xsd:import namespace="0c3beffc-395a-4ece-a214-9cf3780037f2"/>
    <xsd:import namespace="4e8b98e0-75ab-46cb-bb3a-0aa82c66f52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3beffc-395a-4ece-a214-9cf3780037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8b98e0-75ab-46cb-bb3a-0aa82c66f52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3EA828-7D41-4917-B900-A2CE95A686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3beffc-395a-4ece-a214-9cf3780037f2"/>
    <ds:schemaRef ds:uri="4e8b98e0-75ab-46cb-bb3a-0aa82c66f5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683346-6837-4ED4-A575-700E7D93C464}">
  <ds:schemaRefs>
    <ds:schemaRef ds:uri="http://schemas.microsoft.com/sharepoint/v3/contenttype/forms"/>
  </ds:schemaRefs>
</ds:datastoreItem>
</file>

<file path=customXml/itemProps3.xml><?xml version="1.0" encoding="utf-8"?>
<ds:datastoreItem xmlns:ds="http://schemas.openxmlformats.org/officeDocument/2006/customXml" ds:itemID="{8ED7ABBB-D707-4A85-BBC6-5E14E3C487E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68</TotalTime>
  <Words>372</Words>
  <Application>Microsoft Office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AI-Drone</vt:lpstr>
      <vt:lpstr>Identify task</vt:lpstr>
      <vt:lpstr>PowerPoint Presentation</vt:lpstr>
      <vt:lpstr>GitHub </vt:lpstr>
      <vt:lpstr>GitHub tasks / issue board</vt:lpstr>
      <vt:lpstr>Main sprint Kanban</vt:lpstr>
      <vt:lpstr>Latest commits</vt:lpstr>
      <vt:lpstr>GitHub commits</vt:lpstr>
      <vt:lpstr>Samples of code</vt:lpstr>
      <vt:lpstr>Research </vt:lpstr>
      <vt:lpstr>Research Links</vt:lpstr>
      <vt:lpstr>PowerPoint Presentation</vt:lpstr>
      <vt:lpstr>Communication</vt:lpstr>
      <vt:lpstr>Teams chat</vt:lpstr>
      <vt:lpstr>Unused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Dhugald Spry (1000040435)</dc:creator>
  <cp:lastModifiedBy>Dhugald Spry (1000040435)</cp:lastModifiedBy>
  <cp:revision>7</cp:revision>
  <dcterms:created xsi:type="dcterms:W3CDTF">2021-06-12T01:12:27Z</dcterms:created>
  <dcterms:modified xsi:type="dcterms:W3CDTF">2021-06-12T02:21:04Z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0x010100ED7AD7B20AD45143A6E823F6FD972CE5</vt:lpwstr>
  </property>
</Properties>
</file>