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032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pos="3648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9999"/>
    <a:srgbClr val="DBE0E8"/>
    <a:srgbClr val="CED0DD"/>
    <a:srgbClr val="ADB4C3"/>
    <a:srgbClr val="9099AE"/>
    <a:srgbClr val="DADDE4"/>
    <a:srgbClr val="CCCEDB"/>
    <a:srgbClr val="ECEDF4"/>
    <a:srgbClr val="D0D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66" y="480"/>
      </p:cViewPr>
      <p:guideLst>
        <p:guide orient="horz" pos="2184"/>
        <p:guide pos="4032"/>
        <p:guide orient="horz" pos="1152"/>
        <p:guide pos="36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2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0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2268-04F8-45A4-84E8-6EEC79561C7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6FD2-2D8B-4893-87E5-D669823C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DCCAD0-7E50-41BE-90D3-0BDFA0E8E046}"/>
              </a:ext>
            </a:extLst>
          </p:cNvPr>
          <p:cNvSpPr txBox="1"/>
          <p:nvPr/>
        </p:nvSpPr>
        <p:spPr>
          <a:xfrm>
            <a:off x="2967037" y="2728955"/>
            <a:ext cx="6276975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AUCTION SITE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2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cs typeface="Arial" panose="020B0604020202020204" pitchFamily="34" charset="0"/>
              </a:rPr>
              <a:t>MPCS51205 </a:t>
            </a:r>
          </a:p>
          <a:p>
            <a:pPr algn="ctr">
              <a:spcAft>
                <a:spcPts val="2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cs typeface="Arial" panose="020B0604020202020204" pitchFamily="34" charset="0"/>
              </a:rPr>
              <a:t>Final Presentation</a:t>
            </a:r>
          </a:p>
          <a:p>
            <a:pPr algn="ctr">
              <a:spcAft>
                <a:spcPts val="2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cs typeface="Arial" panose="020B0604020202020204" pitchFamily="34" charset="0"/>
              </a:rPr>
              <a:t>Group 6: Bottleneck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DDBA4-7C2B-4B50-9C21-175ACF66B22E}"/>
              </a:ext>
            </a:extLst>
          </p:cNvPr>
          <p:cNvSpPr/>
          <p:nvPr/>
        </p:nvSpPr>
        <p:spPr>
          <a:xfrm>
            <a:off x="2885745" y="641588"/>
            <a:ext cx="6422065" cy="5624623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7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Delivery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EDB50EB-EA66-4DB5-8890-EF6B2C08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77" y="1775635"/>
            <a:ext cx="51530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9ADE748-C766-41C6-B081-EB66371D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02" y="1737089"/>
            <a:ext cx="2771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5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9B9377-2989-4AFF-B56B-8DAB9FA891D0}"/>
              </a:ext>
            </a:extLst>
          </p:cNvPr>
          <p:cNvSpPr/>
          <p:nvPr/>
        </p:nvSpPr>
        <p:spPr>
          <a:xfrm>
            <a:off x="6400800" y="1444135"/>
            <a:ext cx="5078820" cy="4212384"/>
          </a:xfrm>
          <a:prstGeom prst="roundRect">
            <a:avLst>
              <a:gd name="adj" fmla="val 4832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tlCol="0" anchor="t"/>
          <a:lstStyle/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Class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Challenge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Unable to whiteboard (which would be much more productive) and collaborate in-person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solution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Zoom meeting, Google Doc sharing, </a:t>
            </a:r>
            <a:r>
              <a:rPr lang="en-US" sz="1400" dirty="0" err="1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Email communication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9922C-DB55-4F7E-8995-72FB70DEC1BF}"/>
              </a:ext>
            </a:extLst>
          </p:cNvPr>
          <p:cNvSpPr/>
          <p:nvPr/>
        </p:nvSpPr>
        <p:spPr>
          <a:xfrm>
            <a:off x="705294" y="1444135"/>
            <a:ext cx="5078820" cy="4212384"/>
          </a:xfrm>
          <a:prstGeom prst="roundRect">
            <a:avLst>
              <a:gd name="adj" fmla="val 4832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tlCol="0" anchor="t"/>
          <a:lstStyle/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Challenge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Starting from scratch, convert theoretical knowledge into practices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solution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Study external resource and information (e.g., YouTube, </a:t>
            </a:r>
            <a:r>
              <a:rPr lang="en-US" sz="1400" dirty="0" err="1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StackExchange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etc.) and ask our classmates for help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Asynchronous?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Challenge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….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solution</a:t>
            </a: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…..</a:t>
            </a:r>
          </a:p>
          <a:p>
            <a:pPr marL="233362" lvl="1">
              <a:spcAft>
                <a:spcPts val="300"/>
              </a:spcAft>
              <a:buSzPct val="120000"/>
            </a:pPr>
            <a:endParaRPr lang="en-US" sz="1400" b="1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Pain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413941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9B9377-2989-4AFF-B56B-8DAB9FA891D0}"/>
              </a:ext>
            </a:extLst>
          </p:cNvPr>
          <p:cNvSpPr/>
          <p:nvPr/>
        </p:nvSpPr>
        <p:spPr>
          <a:xfrm>
            <a:off x="6400800" y="1444135"/>
            <a:ext cx="5078820" cy="4212384"/>
          </a:xfrm>
          <a:prstGeom prst="roundRect">
            <a:avLst>
              <a:gd name="adj" fmla="val 4832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tlCol="0" anchor="t"/>
          <a:lstStyle/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[….]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[….]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33362" lvl="1">
              <a:spcAft>
                <a:spcPts val="300"/>
              </a:spcAft>
              <a:buSzPct val="120000"/>
            </a:pPr>
            <a:endParaRPr lang="en-US" sz="1400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9922C-DB55-4F7E-8995-72FB70DEC1BF}"/>
              </a:ext>
            </a:extLst>
          </p:cNvPr>
          <p:cNvSpPr/>
          <p:nvPr/>
        </p:nvSpPr>
        <p:spPr>
          <a:xfrm>
            <a:off x="705294" y="1444135"/>
            <a:ext cx="5078820" cy="4212384"/>
          </a:xfrm>
          <a:prstGeom prst="roundRect">
            <a:avLst>
              <a:gd name="adj" fmla="val 4832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0" rtlCol="0" anchor="t"/>
          <a:lstStyle/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[….]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2" lvl="1">
              <a:spcAft>
                <a:spcPts val="300"/>
              </a:spcAft>
              <a:buSzPct val="120000"/>
            </a:pPr>
            <a:r>
              <a:rPr lang="en-US" sz="1400" b="1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[….]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indent="-223838"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33362" lvl="1">
              <a:spcAft>
                <a:spcPts val="300"/>
              </a:spcAft>
              <a:buSzPct val="120000"/>
            </a:pPr>
            <a:endParaRPr lang="en-US" sz="1400" b="1" dirty="0">
              <a:solidFill>
                <a:srgbClr val="343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thought would be easy that turned out hard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thought would be hard that turned out easy</a:t>
            </a:r>
          </a:p>
        </p:txBody>
      </p:sp>
    </p:spTree>
    <p:extLst>
      <p:ext uri="{BB962C8B-B14F-4D97-AF65-F5344CB8AC3E}">
        <p14:creationId xmlns:p14="http://schemas.microsoft.com/office/powerpoint/2010/main" val="268403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Product Moment &amp; Discovery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786808" y="3198167"/>
            <a:ext cx="280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erson using laptop computer holding card">
            <a:extLst>
              <a:ext uri="{FF2B5EF4-FFF2-40B4-BE49-F238E27FC236}">
                <a16:creationId xmlns:a16="http://schemas.microsoft.com/office/drawing/2014/main" id="{5CBFC915-0644-40C5-9216-D0F225DA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48" y="0"/>
            <a:ext cx="10330417" cy="68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C4576B-711C-4EEE-877C-61E53187B9FD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41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8D155C2-D75B-4C0D-9C40-0071AE6092B1}"/>
              </a:ext>
            </a:extLst>
          </p:cNvPr>
          <p:cNvSpPr/>
          <p:nvPr/>
        </p:nvSpPr>
        <p:spPr>
          <a:xfrm>
            <a:off x="579472" y="1837216"/>
            <a:ext cx="2599669" cy="820365"/>
          </a:xfrm>
          <a:prstGeom prst="homePlat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Requirement Document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78C55E-B78C-4B95-A8CB-2135ADF67DAE}"/>
              </a:ext>
            </a:extLst>
          </p:cNvPr>
          <p:cNvSpPr/>
          <p:nvPr/>
        </p:nvSpPr>
        <p:spPr>
          <a:xfrm>
            <a:off x="579472" y="2849532"/>
            <a:ext cx="2285993" cy="3253557"/>
          </a:xfrm>
          <a:prstGeom prst="roundRect">
            <a:avLst>
              <a:gd name="adj" fmla="val 760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Produced a draft of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Vision Statement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outlining the central value the product will provide from a competitive point of view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Context Map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our current conceptual approach towards a strategic architecture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FD1948D-449D-4AFC-B33E-44F7CDE416BC}"/>
              </a:ext>
            </a:extLst>
          </p:cNvPr>
          <p:cNvSpPr/>
          <p:nvPr/>
        </p:nvSpPr>
        <p:spPr>
          <a:xfrm>
            <a:off x="3179141" y="1837216"/>
            <a:ext cx="2690037" cy="820365"/>
          </a:xfrm>
          <a:prstGeom prst="chevro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Strategic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6B577A-B136-4E5E-A242-1BAF02A1323F}"/>
              </a:ext>
            </a:extLst>
          </p:cNvPr>
          <p:cNvSpPr/>
          <p:nvPr/>
        </p:nvSpPr>
        <p:spPr>
          <a:xfrm>
            <a:off x="3381163" y="2849531"/>
            <a:ext cx="2285993" cy="3253557"/>
          </a:xfrm>
          <a:prstGeom prst="roundRect">
            <a:avLst>
              <a:gd name="adj" fmla="val 760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Produced a draft of a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 Architecture Blueprint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 2)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leveraging our Context Map and Domain Vision Statement and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 and Service Models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API-FIRST principle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services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Drafted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 for Bounded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40F8D-7BE9-4200-B753-AA37F71270F4}"/>
              </a:ext>
            </a:extLst>
          </p:cNvPr>
          <p:cNvSpPr txBox="1"/>
          <p:nvPr/>
        </p:nvSpPr>
        <p:spPr>
          <a:xfrm>
            <a:off x="483776" y="1169582"/>
            <a:ext cx="107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purpose of learning microservices, we followed traditional Waterfall methodology,  going through different phases of the project (e.g., requirement, design, implementation, verification, etc.) according to the course design. 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A51A3C3-66FE-442E-91D2-E43F5792CC40}"/>
              </a:ext>
            </a:extLst>
          </p:cNvPr>
          <p:cNvSpPr/>
          <p:nvPr/>
        </p:nvSpPr>
        <p:spPr>
          <a:xfrm>
            <a:off x="5869178" y="1837215"/>
            <a:ext cx="2690037" cy="820365"/>
          </a:xfrm>
          <a:prstGeom prst="chevro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310398-7C62-4B83-B785-8CD9D1C01705}"/>
              </a:ext>
            </a:extLst>
          </p:cNvPr>
          <p:cNvSpPr/>
          <p:nvPr/>
        </p:nvSpPr>
        <p:spPr>
          <a:xfrm>
            <a:off x="6071200" y="2849531"/>
            <a:ext cx="2285993" cy="3253557"/>
          </a:xfrm>
          <a:prstGeom prst="roundRect">
            <a:avLst>
              <a:gd name="adj" fmla="val 760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repository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GitHub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and conquer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microservice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Front-end: Chip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Authentication: Chip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 Kenny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Notification: Kenny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Item: Xiangshi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Auction: Xiangshi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Payment: Michelle</a:t>
            </a:r>
          </a:p>
          <a:p>
            <a:pPr marL="509588" lvl="1" indent="-222250"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Delivery: Michelle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756AA95A-7697-4B38-99FB-F48E69B3DC9B}"/>
              </a:ext>
            </a:extLst>
          </p:cNvPr>
          <p:cNvSpPr/>
          <p:nvPr/>
        </p:nvSpPr>
        <p:spPr>
          <a:xfrm>
            <a:off x="8559216" y="1837215"/>
            <a:ext cx="2690037" cy="820365"/>
          </a:xfrm>
          <a:prstGeom prst="chevro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82D6B2-56F6-4035-BB47-810464474DAA}"/>
              </a:ext>
            </a:extLst>
          </p:cNvPr>
          <p:cNvSpPr/>
          <p:nvPr/>
        </p:nvSpPr>
        <p:spPr>
          <a:xfrm>
            <a:off x="8761238" y="2849531"/>
            <a:ext cx="2285993" cy="3253557"/>
          </a:xfrm>
          <a:prstGeom prst="roundRect">
            <a:avLst>
              <a:gd name="adj" fmla="val 760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 User Story and Microservice scope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reflect the planning changes during the process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Trouble-shooting / debugging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iterations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3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04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 Map &amp; High-Level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21CC1-D57D-4A4D-BA6E-27EFF0C9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22" y="1289861"/>
            <a:ext cx="7279426" cy="48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04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Auction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354DAF-C739-434B-A7FA-1DAA3070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786268"/>
            <a:ext cx="5145511" cy="31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2F1F69B-6917-4C59-BE8A-E00525DE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2" y="1850652"/>
            <a:ext cx="4904711" cy="372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6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04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Item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6BD1AD0-E2B2-4D92-B561-3B73EFCD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26" y="1720721"/>
            <a:ext cx="4549208" cy="48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B4EA23A-6255-4D50-95BD-E501C8AF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0" y="1884184"/>
            <a:ext cx="5178057" cy="307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6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04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User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55495A-FA68-4A81-BDDE-659399675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87" y="1828800"/>
            <a:ext cx="5078819" cy="462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0DD7B8A-7BA8-46C5-BE11-F3031941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6" y="1867515"/>
            <a:ext cx="5189574" cy="33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81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85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Authentication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 &amp; User Story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3845CFD-C95E-447F-B7FA-F57728B7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86" y="1819053"/>
            <a:ext cx="38671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9864D-F09D-4C2E-8E47-C977BA396AC1}"/>
              </a:ext>
            </a:extLst>
          </p:cNvPr>
          <p:cNvSpPr txBox="1"/>
          <p:nvPr/>
        </p:nvSpPr>
        <p:spPr>
          <a:xfrm>
            <a:off x="712380" y="1711842"/>
            <a:ext cx="50717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Login: A request to begin a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Logout: A request to end a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Session: A duration of activity during which a user is able to exchange information with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Password: A string of characters connected to a user that verifies the user's identity, necessary for completing a login.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Username: The display name of a user to other users on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role	A label attached to a user that is associated with a set of permissions, allowing access to certain use cases on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a user, I want to login to interact with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a user, I want to logout to end my session when I am done with my business on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a site admin, I want to ensure only admins can access certain features on the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a site admin, I want to perform an action that is reserved for site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32549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85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Notification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 &amp; User Story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 / Domain Model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D7D7129-886B-4FAB-8B80-0BEBF553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96" y="1828800"/>
            <a:ext cx="4800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4F8503B-CDFF-4EF7-8840-3611F0128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48" y="1952625"/>
            <a:ext cx="31908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8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9D1A-634C-47E8-8AE0-FBF5BA0D9685}"/>
              </a:ext>
            </a:extLst>
          </p:cNvPr>
          <p:cNvSpPr txBox="1"/>
          <p:nvPr/>
        </p:nvSpPr>
        <p:spPr>
          <a:xfrm>
            <a:off x="457199" y="560718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Microservice Architecture – Payment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8EDF-5CC3-4B1C-A2AC-ECB128416662}"/>
              </a:ext>
            </a:extLst>
          </p:cNvPr>
          <p:cNvSpPr/>
          <p:nvPr/>
        </p:nvSpPr>
        <p:spPr>
          <a:xfrm>
            <a:off x="0" y="6698512"/>
            <a:ext cx="12192000" cy="159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B357-B7F6-4094-B01F-4EB1F6FCFEE0}"/>
              </a:ext>
            </a:extLst>
          </p:cNvPr>
          <p:cNvSpPr/>
          <p:nvPr/>
        </p:nvSpPr>
        <p:spPr>
          <a:xfrm>
            <a:off x="0" y="0"/>
            <a:ext cx="209107" cy="541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186E8-E7F5-4DFC-A977-75896B86273F}"/>
              </a:ext>
            </a:extLst>
          </p:cNvPr>
          <p:cNvSpPr/>
          <p:nvPr/>
        </p:nvSpPr>
        <p:spPr>
          <a:xfrm>
            <a:off x="712380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C8AF47-0DDF-427E-8469-CB56311A8DC0}"/>
              </a:ext>
            </a:extLst>
          </p:cNvPr>
          <p:cNvSpPr/>
          <p:nvPr/>
        </p:nvSpPr>
        <p:spPr>
          <a:xfrm>
            <a:off x="6407886" y="1244001"/>
            <a:ext cx="5078820" cy="3827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13CA54B-F4AD-4B33-B692-49BCC14A1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86" y="1811007"/>
            <a:ext cx="512445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D4B7A9E-5CAC-437D-97DB-4311BDBA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0" y="1811007"/>
            <a:ext cx="5176909" cy="27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563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H.</dc:creator>
  <cp:lastModifiedBy>Michelle H.</cp:lastModifiedBy>
  <cp:revision>17</cp:revision>
  <dcterms:created xsi:type="dcterms:W3CDTF">2020-12-05T16:20:01Z</dcterms:created>
  <dcterms:modified xsi:type="dcterms:W3CDTF">2020-12-05T18:17:47Z</dcterms:modified>
</cp:coreProperties>
</file>