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73ef0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73ef0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73ef09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73ef09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73ef09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f73ef09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f73ef09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f73ef09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279" l="0" r="0" t="0"/>
          <a:stretch/>
        </p:blipFill>
        <p:spPr>
          <a:xfrm>
            <a:off x="3805975" y="1104875"/>
            <a:ext cx="5267425" cy="353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3000"/>
            <a:ext cx="3805975" cy="44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324425" y="187900"/>
            <a:ext cx="1288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Sprint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477" l="0" r="0" t="0"/>
          <a:stretch/>
        </p:blipFill>
        <p:spPr>
          <a:xfrm>
            <a:off x="3296525" y="1253166"/>
            <a:ext cx="5847474" cy="389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9350"/>
            <a:ext cx="3296525" cy="472415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324425" y="187900"/>
            <a:ext cx="1288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Sprint 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00" y="2118486"/>
            <a:ext cx="4572000" cy="302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" y="0"/>
            <a:ext cx="45443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324425" y="187900"/>
            <a:ext cx="1288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Sprint 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25" y="2218682"/>
            <a:ext cx="4456476" cy="292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"/>
            <a:ext cx="46875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324425" y="187900"/>
            <a:ext cx="1288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Sprint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