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7E8AA-89C2-4060-BE66-A38FACBE6F73}" v="4" dt="2021-10-31T10:14:14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age Reistad" userId="c99091f7718b4759" providerId="LiveId" clId="{F757E8AA-89C2-4060-BE66-A38FACBE6F73}"/>
    <pc:docChg chg="undo custSel addSld delSld modSld">
      <pc:chgData name="Skage Reistad" userId="c99091f7718b4759" providerId="LiveId" clId="{F757E8AA-89C2-4060-BE66-A38FACBE6F73}" dt="2021-10-31T10:31:07.808" v="1858" actId="20577"/>
      <pc:docMkLst>
        <pc:docMk/>
      </pc:docMkLst>
      <pc:sldChg chg="modSp new mod">
        <pc:chgData name="Skage Reistad" userId="c99091f7718b4759" providerId="LiveId" clId="{F757E8AA-89C2-4060-BE66-A38FACBE6F73}" dt="2021-10-31T07:27:18.670" v="160" actId="20577"/>
        <pc:sldMkLst>
          <pc:docMk/>
          <pc:sldMk cId="4070648021" sldId="256"/>
        </pc:sldMkLst>
        <pc:spChg chg="mod">
          <ac:chgData name="Skage Reistad" userId="c99091f7718b4759" providerId="LiveId" clId="{F757E8AA-89C2-4060-BE66-A38FACBE6F73}" dt="2021-10-31T07:18:13.964" v="36" actId="790"/>
          <ac:spMkLst>
            <pc:docMk/>
            <pc:sldMk cId="4070648021" sldId="256"/>
            <ac:spMk id="2" creationId="{B7D91A18-E160-408F-8B41-42D9E6105251}"/>
          </ac:spMkLst>
        </pc:spChg>
        <pc:spChg chg="mod">
          <ac:chgData name="Skage Reistad" userId="c99091f7718b4759" providerId="LiveId" clId="{F757E8AA-89C2-4060-BE66-A38FACBE6F73}" dt="2021-10-31T07:27:18.670" v="160" actId="20577"/>
          <ac:spMkLst>
            <pc:docMk/>
            <pc:sldMk cId="4070648021" sldId="256"/>
            <ac:spMk id="3" creationId="{9CCD69B8-6F96-4188-9C0B-8C25039A5D56}"/>
          </ac:spMkLst>
        </pc:spChg>
      </pc:sldChg>
      <pc:sldChg chg="delSp modSp new del mod">
        <pc:chgData name="Skage Reistad" userId="c99091f7718b4759" providerId="LiveId" clId="{F757E8AA-89C2-4060-BE66-A38FACBE6F73}" dt="2021-10-31T09:27:54.089" v="696" actId="2696"/>
        <pc:sldMkLst>
          <pc:docMk/>
          <pc:sldMk cId="1355259697" sldId="257"/>
        </pc:sldMkLst>
        <pc:spChg chg="mod">
          <ac:chgData name="Skage Reistad" userId="c99091f7718b4759" providerId="LiveId" clId="{F757E8AA-89C2-4060-BE66-A38FACBE6F73}" dt="2021-10-31T09:05:41.349" v="694" actId="20577"/>
          <ac:spMkLst>
            <pc:docMk/>
            <pc:sldMk cId="1355259697" sldId="257"/>
            <ac:spMk id="2" creationId="{CB2C28E0-5D54-49EA-B5CE-9006D333B3B6}"/>
          </ac:spMkLst>
        </pc:spChg>
        <pc:spChg chg="del mod">
          <ac:chgData name="Skage Reistad" userId="c99091f7718b4759" providerId="LiveId" clId="{F757E8AA-89C2-4060-BE66-A38FACBE6F73}" dt="2021-10-31T09:05:48.637" v="695" actId="478"/>
          <ac:spMkLst>
            <pc:docMk/>
            <pc:sldMk cId="1355259697" sldId="257"/>
            <ac:spMk id="3" creationId="{294E0765-A3A5-4659-A3B7-022D3E49CD25}"/>
          </ac:spMkLst>
        </pc:spChg>
      </pc:sldChg>
      <pc:sldChg chg="addSp delSp modSp new mod">
        <pc:chgData name="Skage Reistad" userId="c99091f7718b4759" providerId="LiveId" clId="{F757E8AA-89C2-4060-BE66-A38FACBE6F73}" dt="2021-10-31T09:45:20.703" v="1252" actId="20577"/>
        <pc:sldMkLst>
          <pc:docMk/>
          <pc:sldMk cId="2989316662" sldId="257"/>
        </pc:sldMkLst>
        <pc:spChg chg="mod">
          <ac:chgData name="Skage Reistad" userId="c99091f7718b4759" providerId="LiveId" clId="{F757E8AA-89C2-4060-BE66-A38FACBE6F73}" dt="2021-10-31T09:31:51.295" v="742" actId="20577"/>
          <ac:spMkLst>
            <pc:docMk/>
            <pc:sldMk cId="2989316662" sldId="257"/>
            <ac:spMk id="2" creationId="{DC884C91-5DB3-4F82-A1CF-5A536BE36DBE}"/>
          </ac:spMkLst>
        </pc:spChg>
        <pc:spChg chg="mod">
          <ac:chgData name="Skage Reistad" userId="c99091f7718b4759" providerId="LiveId" clId="{F757E8AA-89C2-4060-BE66-A38FACBE6F73}" dt="2021-10-31T09:45:20.703" v="1252" actId="20577"/>
          <ac:spMkLst>
            <pc:docMk/>
            <pc:sldMk cId="2989316662" sldId="257"/>
            <ac:spMk id="3" creationId="{E0ABB0FB-1DE4-4F81-AC19-CC56D77ACB91}"/>
          </ac:spMkLst>
        </pc:spChg>
        <pc:spChg chg="del">
          <ac:chgData name="Skage Reistad" userId="c99091f7718b4759" providerId="LiveId" clId="{F757E8AA-89C2-4060-BE66-A38FACBE6F73}" dt="2021-10-31T09:42:36.102" v="1098" actId="931"/>
          <ac:spMkLst>
            <pc:docMk/>
            <pc:sldMk cId="2989316662" sldId="257"/>
            <ac:spMk id="4" creationId="{65E9F9EB-43ED-4170-A528-0A882470B549}"/>
          </ac:spMkLst>
        </pc:spChg>
        <pc:spChg chg="add del mod">
          <ac:chgData name="Skage Reistad" userId="c99091f7718b4759" providerId="LiveId" clId="{F757E8AA-89C2-4060-BE66-A38FACBE6F73}" dt="2021-10-31T09:44:25.329" v="1160" actId="931"/>
          <ac:spMkLst>
            <pc:docMk/>
            <pc:sldMk cId="2989316662" sldId="257"/>
            <ac:spMk id="8" creationId="{DE500BB7-4152-48A3-A6E0-479C95C2EE53}"/>
          </ac:spMkLst>
        </pc:spChg>
        <pc:picChg chg="add del mod">
          <ac:chgData name="Skage Reistad" userId="c99091f7718b4759" providerId="LiveId" clId="{F757E8AA-89C2-4060-BE66-A38FACBE6F73}" dt="2021-10-31T09:44:21.644" v="1159" actId="478"/>
          <ac:picMkLst>
            <pc:docMk/>
            <pc:sldMk cId="2989316662" sldId="257"/>
            <ac:picMk id="6" creationId="{705C3A72-7263-4FDE-8F0C-2B1AC0ECF236}"/>
          </ac:picMkLst>
        </pc:picChg>
        <pc:picChg chg="add mod">
          <ac:chgData name="Skage Reistad" userId="c99091f7718b4759" providerId="LiveId" clId="{F757E8AA-89C2-4060-BE66-A38FACBE6F73}" dt="2021-10-31T09:44:25.329" v="1160" actId="931"/>
          <ac:picMkLst>
            <pc:docMk/>
            <pc:sldMk cId="2989316662" sldId="257"/>
            <ac:picMk id="10" creationId="{9E4082E8-13B7-42DD-B45C-306B290A2AEE}"/>
          </ac:picMkLst>
        </pc:picChg>
      </pc:sldChg>
      <pc:sldChg chg="addSp delSp modSp add mod">
        <pc:chgData name="Skage Reistad" userId="c99091f7718b4759" providerId="LiveId" clId="{F757E8AA-89C2-4060-BE66-A38FACBE6F73}" dt="2021-10-31T09:45:44.528" v="1306" actId="20577"/>
        <pc:sldMkLst>
          <pc:docMk/>
          <pc:sldMk cId="2081412264" sldId="258"/>
        </pc:sldMkLst>
        <pc:spChg chg="mod">
          <ac:chgData name="Skage Reistad" userId="c99091f7718b4759" providerId="LiveId" clId="{F757E8AA-89C2-4060-BE66-A38FACBE6F73}" dt="2021-10-31T09:45:44.528" v="1306" actId="20577"/>
          <ac:spMkLst>
            <pc:docMk/>
            <pc:sldMk cId="2081412264" sldId="258"/>
            <ac:spMk id="3" creationId="{E0ABB0FB-1DE4-4F81-AC19-CC56D77ACB91}"/>
          </ac:spMkLst>
        </pc:spChg>
        <pc:spChg chg="add del mod">
          <ac:chgData name="Skage Reistad" userId="c99091f7718b4759" providerId="LiveId" clId="{F757E8AA-89C2-4060-BE66-A38FACBE6F73}" dt="2021-10-31T09:44:18.673" v="1158" actId="931"/>
          <ac:spMkLst>
            <pc:docMk/>
            <pc:sldMk cId="2081412264" sldId="258"/>
            <ac:spMk id="5" creationId="{954D4169-CCDB-445D-B11D-33A0423E5277}"/>
          </ac:spMkLst>
        </pc:spChg>
        <pc:picChg chg="del">
          <ac:chgData name="Skage Reistad" userId="c99091f7718b4759" providerId="LiveId" clId="{F757E8AA-89C2-4060-BE66-A38FACBE6F73}" dt="2021-10-31T09:44:14.838" v="1157" actId="478"/>
          <ac:picMkLst>
            <pc:docMk/>
            <pc:sldMk cId="2081412264" sldId="258"/>
            <ac:picMk id="6" creationId="{705C3A72-7263-4FDE-8F0C-2B1AC0ECF236}"/>
          </ac:picMkLst>
        </pc:picChg>
        <pc:picChg chg="add mod">
          <ac:chgData name="Skage Reistad" userId="c99091f7718b4759" providerId="LiveId" clId="{F757E8AA-89C2-4060-BE66-A38FACBE6F73}" dt="2021-10-31T09:44:18.673" v="1158" actId="931"/>
          <ac:picMkLst>
            <pc:docMk/>
            <pc:sldMk cId="2081412264" sldId="258"/>
            <ac:picMk id="8" creationId="{A33A2F03-9C2D-4FC8-BE95-EB6E0FE5B8F2}"/>
          </ac:picMkLst>
        </pc:picChg>
      </pc:sldChg>
      <pc:sldChg chg="addSp delSp modSp new mod">
        <pc:chgData name="Skage Reistad" userId="c99091f7718b4759" providerId="LiveId" clId="{F757E8AA-89C2-4060-BE66-A38FACBE6F73}" dt="2021-10-31T10:30:52.189" v="1829" actId="20577"/>
        <pc:sldMkLst>
          <pc:docMk/>
          <pc:sldMk cId="3871269456" sldId="259"/>
        </pc:sldMkLst>
        <pc:spChg chg="mod">
          <ac:chgData name="Skage Reistad" userId="c99091f7718b4759" providerId="LiveId" clId="{F757E8AA-89C2-4060-BE66-A38FACBE6F73}" dt="2021-10-31T09:47:57.420" v="1350" actId="20577"/>
          <ac:spMkLst>
            <pc:docMk/>
            <pc:sldMk cId="3871269456" sldId="259"/>
            <ac:spMk id="2" creationId="{83FBE22B-A3C9-4DBA-B677-61BB12889EF9}"/>
          </ac:spMkLst>
        </pc:spChg>
        <pc:spChg chg="mod">
          <ac:chgData name="Skage Reistad" userId="c99091f7718b4759" providerId="LiveId" clId="{F757E8AA-89C2-4060-BE66-A38FACBE6F73}" dt="2021-10-31T10:30:52.189" v="1829" actId="20577"/>
          <ac:spMkLst>
            <pc:docMk/>
            <pc:sldMk cId="3871269456" sldId="259"/>
            <ac:spMk id="3" creationId="{BF644D66-1FFF-4B90-B74A-21C97FD07D52}"/>
          </ac:spMkLst>
        </pc:spChg>
        <pc:spChg chg="del">
          <ac:chgData name="Skage Reistad" userId="c99091f7718b4759" providerId="LiveId" clId="{F757E8AA-89C2-4060-BE66-A38FACBE6F73}" dt="2021-10-31T10:14:14.355" v="1351" actId="931"/>
          <ac:spMkLst>
            <pc:docMk/>
            <pc:sldMk cId="3871269456" sldId="259"/>
            <ac:spMk id="4" creationId="{566EB961-4D87-4FE8-A354-509D241FF8FD}"/>
          </ac:spMkLst>
        </pc:spChg>
        <pc:spChg chg="add del mod">
          <ac:chgData name="Skage Reistad" userId="c99091f7718b4759" providerId="LiveId" clId="{F757E8AA-89C2-4060-BE66-A38FACBE6F73}" dt="2021-10-31T10:18:55.712" v="1507" actId="478"/>
          <ac:spMkLst>
            <pc:docMk/>
            <pc:sldMk cId="3871269456" sldId="259"/>
            <ac:spMk id="8" creationId="{618C89DB-F83B-4C6C-BF62-4A61B0F66A88}"/>
          </ac:spMkLst>
        </pc:spChg>
        <pc:picChg chg="add del mod modCrop">
          <ac:chgData name="Skage Reistad" userId="c99091f7718b4759" providerId="LiveId" clId="{F757E8AA-89C2-4060-BE66-A38FACBE6F73}" dt="2021-10-31T10:19:33.452" v="1510" actId="14100"/>
          <ac:picMkLst>
            <pc:docMk/>
            <pc:sldMk cId="3871269456" sldId="259"/>
            <ac:picMk id="6" creationId="{8D359CCC-E8B8-412B-B090-77FFEA7895C2}"/>
          </ac:picMkLst>
        </pc:picChg>
      </pc:sldChg>
      <pc:sldChg chg="modSp new mod">
        <pc:chgData name="Skage Reistad" userId="c99091f7718b4759" providerId="LiveId" clId="{F757E8AA-89C2-4060-BE66-A38FACBE6F73}" dt="2021-10-31T10:31:07.808" v="1858" actId="20577"/>
        <pc:sldMkLst>
          <pc:docMk/>
          <pc:sldMk cId="1070903272" sldId="260"/>
        </pc:sldMkLst>
        <pc:spChg chg="mod">
          <ac:chgData name="Skage Reistad" userId="c99091f7718b4759" providerId="LiveId" clId="{F757E8AA-89C2-4060-BE66-A38FACBE6F73}" dt="2021-10-31T10:31:07.808" v="1858" actId="20577"/>
          <ac:spMkLst>
            <pc:docMk/>
            <pc:sldMk cId="1070903272" sldId="260"/>
            <ac:spMk id="2" creationId="{953FF976-8F48-40F1-A6C3-58B6004305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4B3BB8-B52D-436B-8EF1-877809B25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04CBB02-02B1-4EBD-86FA-7CC616A3E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2B06EB3-D99A-44E5-837C-963F7CD3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EE0E7DA-0BEE-4D91-88FC-8E8086F1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682B4E-DE58-456F-9FD2-F7C32068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61CEAA-906E-4FF0-8D7C-435DC8BF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D453C30-5255-4912-A456-A1331516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F6EC59-A995-49AF-BD52-EF63B55D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37495B3-9CBE-4E1B-952A-0519B9CA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0BD808-AAF6-43AD-8515-1D7E2A64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7BBCF70-E651-41FE-ACFC-9A98D7E57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D33B3F8-C515-478A-B286-09DD57161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07A2EEE-4D84-468A-953F-07D91486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ECD0CE-FC9D-454B-9B07-F479A8CB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E7D10B-D091-4F0E-B256-B025D58B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BFD88E-CE63-4A64-94B2-7B160C8B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A6BAEC0-B3FF-4E09-9D16-05E9A5A6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6353BC1-4692-4D4B-AFDE-6472E2BB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CD818B5-D0D1-4E07-A46B-3897D6CB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413301-E41F-4978-AC57-4DF4EAC1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28039B-8229-4430-B243-9364E70C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13E941-9B19-43B4-9BE8-B9ADA99A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355A5A-6788-49DD-B2AB-4098B2CB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47E11D-A0E3-4369-95FB-1CDBCB73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31ECCE3-2B72-4406-9BC9-3C5185E4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7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435273-5EDF-4CB2-9EAF-A920D6AF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4D955B-F439-49EA-9793-10B0FEAC0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87ED17A-9891-49DF-9D5D-B565C9C9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0722C7A-BB01-4AAC-B3D5-859BAF74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3F327C-164F-41F7-AC35-CD9858DF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E0B602C-7357-4C7A-940C-7D03FD6F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4918BC-D369-4095-83DB-71A42BA8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5D8827C-ABF4-45D8-AC49-92D35B94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D9B779A-D254-4873-A271-5403AE2F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EEE6E15-3DBA-4F2E-A662-62EA212A9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4AB7A93-F8F3-4A11-9A8F-C4F05B1DA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4EF1CE9-F695-4294-A5F6-BA66AF0A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953D55F-B27B-462D-87C5-C097DBE2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3AD96F4-6FC2-49F0-A449-6F6941FD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5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B3C51F-1E5C-4C1C-A1A9-F6202903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C508517-3B74-4360-AE29-9AD2FAC7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390535B-45D0-4567-B72B-146F5C78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B6F5F24-7E4D-49F0-A02C-90EB2C49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0724AF1-BD2B-49CD-9099-9E123FB3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451AADA-6A3A-4BF1-9328-487AC7EF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A4E3A0B-898A-40FB-98C7-2AB69B81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B42A0F-8E65-41D3-91DF-C5383540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35D906-3A06-43CB-A925-B03A1CD3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F06BD5B-75B6-449B-B1E6-FB871E97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A17CC77-2695-433A-9033-2DA32D90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9017CB-3C3A-42A0-9731-72EBFFC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C9D397-64C6-47C3-AA25-26D729CB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FB0654-41B8-425C-BF5C-3E4E399F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E2552F5-2052-4955-A0F4-DE2519ADE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0C4109D-12C7-4775-BF99-75299EA7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A776AFC-938E-43BE-A5E7-57036AE4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184AFF2-5569-42C9-9DF8-8778C51C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B2173B8-D754-4864-8DCD-336309BB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59729B8-7B29-4FF1-85C4-31A3A426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5E9AC3B-13DB-4BBD-9E0E-EA8FBB6E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BBDFD2-EF3D-43B5-B982-9D75F9119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68F4-9D7A-49C3-940E-E726C65DDA3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9E25841-9BC7-4CCA-AE94-F3B0FE2B2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6EA491-A5B3-408F-B0CA-55EFD10B0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A7DE-ECCE-4451-86C6-1A87BB3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D91A18-E160-408F-8B41-42D9E6105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Bruteforce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CCD69B8-6F96-4188-9C0B-8C25039A5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Case: Optimization</a:t>
            </a:r>
          </a:p>
          <a:p>
            <a:r>
              <a:rPr lang="en-US" dirty="0"/>
              <a:t>Created by: Sahil </a:t>
            </a:r>
            <a:r>
              <a:rPr lang="en-US" dirty="0" err="1"/>
              <a:t>Karegaonkar</a:t>
            </a:r>
            <a:r>
              <a:rPr lang="en-US" dirty="0"/>
              <a:t>, </a:t>
            </a:r>
            <a:r>
              <a:rPr lang="en-US" dirty="0" err="1"/>
              <a:t>Christoffer</a:t>
            </a:r>
            <a:r>
              <a:rPr lang="en-US" dirty="0"/>
              <a:t> </a:t>
            </a:r>
            <a:r>
              <a:rPr lang="en-US" dirty="0" err="1"/>
              <a:t>Tryggestad</a:t>
            </a:r>
            <a:r>
              <a:rPr lang="en-US" dirty="0"/>
              <a:t>, Skage Reistad, Sam </a:t>
            </a:r>
            <a:r>
              <a:rPr lang="en-US" dirty="0" err="1"/>
              <a:t>Roupe</a:t>
            </a:r>
            <a:r>
              <a:rPr lang="en-US" dirty="0"/>
              <a:t> and Sebastian Johansen</a:t>
            </a:r>
          </a:p>
        </p:txBody>
      </p:sp>
    </p:spTree>
    <p:extLst>
      <p:ext uri="{BB962C8B-B14F-4D97-AF65-F5344CB8AC3E}">
        <p14:creationId xmlns:p14="http://schemas.microsoft.com/office/powerpoint/2010/main" val="407064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884C91-5DB3-4F82-A1CF-5A536BE3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ABB0FB-1DE4-4F81-AC19-CC56D77AC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Sort the list of rooms by size and type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Place the rooms in order away from the corners in the top-left and bottom-right. Create room for doors while doing so.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???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9E4082E8-13B7-42DD-B45C-306B290A2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3797"/>
            <a:ext cx="5181600" cy="3434993"/>
          </a:xfrm>
        </p:spPr>
      </p:pic>
    </p:spTree>
    <p:extLst>
      <p:ext uri="{BB962C8B-B14F-4D97-AF65-F5344CB8AC3E}">
        <p14:creationId xmlns:p14="http://schemas.microsoft.com/office/powerpoint/2010/main" val="29893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884C91-5DB3-4F82-A1CF-5A536BE3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ABB0FB-1DE4-4F81-AC19-CC56D77AC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Sort the list of rooms by size and type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Place the rooms in order away from the corners in the top-left and bottom-right. Create room for doors while doing so.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Iterate inwards</a:t>
            </a:r>
          </a:p>
          <a:p>
            <a:pPr marL="0" indent="0">
              <a:buNone/>
            </a:pPr>
            <a:r>
              <a:rPr lang="en-GB" dirty="0"/>
              <a:t>All rooms are always connected since we make room for doors at every iteration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A33A2F03-9C2D-4FC8-BE95-EB6E0FE5B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3797"/>
            <a:ext cx="5181600" cy="3434993"/>
          </a:xfrm>
        </p:spPr>
      </p:pic>
    </p:spTree>
    <p:extLst>
      <p:ext uri="{BB962C8B-B14F-4D97-AF65-F5344CB8AC3E}">
        <p14:creationId xmlns:p14="http://schemas.microsoft.com/office/powerpoint/2010/main" val="208141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FBE22B-A3C9-4DBA-B677-61BB128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First </a:t>
            </a:r>
            <a:r>
              <a:rPr lang="nb-NO" dirty="0" err="1"/>
              <a:t>sorting</a:t>
            </a:r>
            <a:r>
              <a:rPr lang="nb-NO" dirty="0"/>
              <a:t> </a:t>
            </a:r>
            <a:r>
              <a:rPr lang="nb-NO" dirty="0" err="1"/>
              <a:t>algorithm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644D66-1FFF-4B90-B74A-21C97FD07D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All rooms are flipped so that their height is either larger or equal to their width</a:t>
            </a:r>
          </a:p>
          <a:p>
            <a:r>
              <a:rPr lang="en-GB" dirty="0"/>
              <a:t>The rooms are then sorted by height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8D359CCC-E8B8-412B-B090-77FFEA789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5442" r="4826" b="3838"/>
          <a:stretch/>
        </p:blipFill>
        <p:spPr>
          <a:xfrm>
            <a:off x="6561057" y="0"/>
            <a:ext cx="5630944" cy="6854146"/>
          </a:xfrm>
        </p:spPr>
      </p:pic>
    </p:spTree>
    <p:extLst>
      <p:ext uri="{BB962C8B-B14F-4D97-AF65-F5344CB8AC3E}">
        <p14:creationId xmlns:p14="http://schemas.microsoft.com/office/powerpoint/2010/main" val="387126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3FF976-8F48-40F1-A6C3-58B60043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First </a:t>
            </a:r>
            <a:r>
              <a:rPr lang="nb-NO" dirty="0" err="1"/>
              <a:t>placement</a:t>
            </a:r>
            <a:r>
              <a:rPr lang="nb-NO" dirty="0"/>
              <a:t> </a:t>
            </a:r>
            <a:r>
              <a:rPr lang="nb-NO" dirty="0" err="1"/>
              <a:t>algorithm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6D103B-968A-4F40-A80F-2E80B387C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FF1A532-5DF9-491E-BFEE-A31C0FD021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Team Bruteforce</vt:lpstr>
      <vt:lpstr>Concept:</vt:lpstr>
      <vt:lpstr>Concept:</vt:lpstr>
      <vt:lpstr>First sorting algorithm</vt:lpstr>
      <vt:lpstr>First placement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Bruteforce</dc:title>
  <dc:creator>Skage Reistad</dc:creator>
  <cp:lastModifiedBy>Skage Reistad</cp:lastModifiedBy>
  <cp:revision>1</cp:revision>
  <dcterms:created xsi:type="dcterms:W3CDTF">2021-10-31T07:14:41Z</dcterms:created>
  <dcterms:modified xsi:type="dcterms:W3CDTF">2021-10-31T10:31:27Z</dcterms:modified>
</cp:coreProperties>
</file>