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60" r:id="rId5"/>
    <p:sldId id="262" r:id="rId6"/>
    <p:sldId id="261" r:id="rId7"/>
    <p:sldId id="257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53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63" autoAdjust="0"/>
    <p:restoredTop sz="94660"/>
  </p:normalViewPr>
  <p:slideViewPr>
    <p:cSldViewPr snapToGrid="0">
      <p:cViewPr>
        <p:scale>
          <a:sx n="125" d="100"/>
          <a:sy n="125" d="100"/>
        </p:scale>
        <p:origin x="1108" y="1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4E81-AB1E-41EC-AC96-B8ED712929B0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5F9A-A425-4312-842E-8CAF4D31D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15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4E81-AB1E-41EC-AC96-B8ED712929B0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5F9A-A425-4312-842E-8CAF4D31D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538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4E81-AB1E-41EC-AC96-B8ED712929B0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5F9A-A425-4312-842E-8CAF4D31D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947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4E81-AB1E-41EC-AC96-B8ED712929B0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5F9A-A425-4312-842E-8CAF4D31D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219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4E81-AB1E-41EC-AC96-B8ED712929B0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5F9A-A425-4312-842E-8CAF4D31D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87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4E81-AB1E-41EC-AC96-B8ED712929B0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5F9A-A425-4312-842E-8CAF4D31D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78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4E81-AB1E-41EC-AC96-B8ED712929B0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5F9A-A425-4312-842E-8CAF4D31D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083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4E81-AB1E-41EC-AC96-B8ED712929B0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5F9A-A425-4312-842E-8CAF4D31D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77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4E81-AB1E-41EC-AC96-B8ED712929B0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5F9A-A425-4312-842E-8CAF4D31D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226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4E81-AB1E-41EC-AC96-B8ED712929B0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5F9A-A425-4312-842E-8CAF4D31D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62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4E81-AB1E-41EC-AC96-B8ED712929B0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5F9A-A425-4312-842E-8CAF4D31D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094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B4E81-AB1E-41EC-AC96-B8ED712929B0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05F9A-A425-4312-842E-8CAF4D31D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4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pi-docs.omnious.com/tagger/attribute_guide" TargetMode="External"/><Relationship Id="rId5" Type="http://schemas.openxmlformats.org/officeDocument/2006/relationships/hyperlink" Target="https://www.vingle.net/posts/911386" TargetMode="Externa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9.jpeg"/><Relationship Id="rId3" Type="http://schemas.openxmlformats.org/officeDocument/2006/relationships/image" Target="../media/image3.png"/><Relationship Id="rId7" Type="http://schemas.openxmlformats.org/officeDocument/2006/relationships/image" Target="../media/image13.jpeg"/><Relationship Id="rId12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11" Type="http://schemas.openxmlformats.org/officeDocument/2006/relationships/image" Target="../media/image17.jpeg"/><Relationship Id="rId5" Type="http://schemas.openxmlformats.org/officeDocument/2006/relationships/image" Target="../media/image11.jpeg"/><Relationship Id="rId10" Type="http://schemas.openxmlformats.org/officeDocument/2006/relationships/image" Target="../media/image16.jpeg"/><Relationship Id="rId4" Type="http://schemas.openxmlformats.org/officeDocument/2006/relationships/image" Target="../media/image8.png"/><Relationship Id="rId9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openxmlformats.org/officeDocument/2006/relationships/image" Target="../media/image18.jpeg"/><Relationship Id="rId3" Type="http://schemas.openxmlformats.org/officeDocument/2006/relationships/image" Target="../media/image12.jpeg"/><Relationship Id="rId7" Type="http://schemas.openxmlformats.org/officeDocument/2006/relationships/image" Target="../media/image20.png"/><Relationship Id="rId12" Type="http://schemas.openxmlformats.org/officeDocument/2006/relationships/image" Target="../media/image17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6.jpeg"/><Relationship Id="rId5" Type="http://schemas.openxmlformats.org/officeDocument/2006/relationships/image" Target="../media/image3.png"/><Relationship Id="rId10" Type="http://schemas.openxmlformats.org/officeDocument/2006/relationships/image" Target="../media/image15.jpeg"/><Relationship Id="rId4" Type="http://schemas.openxmlformats.org/officeDocument/2006/relationships/image" Target="../media/image1.png"/><Relationship Id="rId9" Type="http://schemas.openxmlformats.org/officeDocument/2006/relationships/image" Target="../media/image14.jpeg"/><Relationship Id="rId1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1"/>
            <a:ext cx="12192000" cy="451122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3" y="33139"/>
            <a:ext cx="385309" cy="3848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848787" y="71672"/>
            <a:ext cx="109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Sign In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020393" y="71672"/>
            <a:ext cx="109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Login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rcRect l="926" t="549" r="1422" b="1149"/>
          <a:stretch/>
        </p:blipFill>
        <p:spPr>
          <a:xfrm>
            <a:off x="155910" y="1259930"/>
            <a:ext cx="2890686" cy="472314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77242" y="957424"/>
            <a:ext cx="25030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어떤 식으로 컬러 </a:t>
            </a:r>
            <a:r>
              <a:rPr lang="ko-KR" altLang="en-US" sz="900" dirty="0" err="1" smtClean="0"/>
              <a:t>피커할지</a:t>
            </a:r>
            <a:r>
              <a:rPr lang="ko-KR" altLang="en-US" sz="900" dirty="0" smtClean="0"/>
              <a:t> 잘 모르겠음</a:t>
            </a:r>
            <a:endParaRPr lang="ko-KR" alt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3561762" y="2002452"/>
            <a:ext cx="25030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처음에 시작할 때는 컬러 </a:t>
            </a:r>
            <a:r>
              <a:rPr lang="ko-KR" altLang="en-US" sz="900" dirty="0" err="1" smtClean="0"/>
              <a:t>피커만</a:t>
            </a:r>
            <a:r>
              <a:rPr lang="ko-KR" altLang="en-US" sz="900" dirty="0" smtClean="0"/>
              <a:t> 나와있게</a:t>
            </a:r>
            <a:endParaRPr lang="ko-KR" altLang="en-US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3378082" y="2710375"/>
            <a:ext cx="29521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색깔을 누르면 </a:t>
            </a:r>
            <a:r>
              <a:rPr lang="en-US" altLang="ko-KR" sz="900" dirty="0" smtClean="0"/>
              <a:t>confirm </a:t>
            </a:r>
            <a:r>
              <a:rPr lang="ko-KR" altLang="en-US" sz="900" dirty="0" smtClean="0"/>
              <a:t>할 수 있는 </a:t>
            </a:r>
            <a:r>
              <a:rPr lang="ko-KR" altLang="en-US" sz="900" dirty="0" err="1" smtClean="0"/>
              <a:t>메시지창</a:t>
            </a:r>
            <a:r>
              <a:rPr lang="ko-KR" altLang="en-US" sz="900" dirty="0" smtClean="0"/>
              <a:t> 띄우기</a:t>
            </a:r>
            <a:endParaRPr lang="en-US" altLang="ko-KR" sz="900" dirty="0" smtClean="0"/>
          </a:p>
          <a:p>
            <a:pPr algn="ctr"/>
            <a:r>
              <a:rPr lang="en-US" altLang="ko-KR" sz="900" dirty="0" smtClean="0"/>
              <a:t>vs</a:t>
            </a:r>
          </a:p>
          <a:p>
            <a:pPr algn="ctr"/>
            <a:r>
              <a:rPr lang="ko-KR" altLang="en-US" sz="900" dirty="0" smtClean="0"/>
              <a:t>바로 색깔 선택하기</a:t>
            </a:r>
            <a:endParaRPr lang="en-US" altLang="ko-KR" sz="9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333" y="160690"/>
            <a:ext cx="960391" cy="12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13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1"/>
            <a:ext cx="12192000" cy="451122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3" y="33139"/>
            <a:ext cx="385309" cy="3848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683371" y="71672"/>
            <a:ext cx="1259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[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NickName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]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020393" y="71672"/>
            <a:ext cx="109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Logout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33" y="160690"/>
            <a:ext cx="960391" cy="129740"/>
          </a:xfrm>
          <a:prstGeom prst="rect">
            <a:avLst/>
          </a:prstGeom>
        </p:spPr>
      </p:pic>
      <p:pic>
        <p:nvPicPr>
          <p:cNvPr id="9218" name="Picture 2" descr="Georgia.Smith8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1119"/>
            <a:ext cx="4394200" cy="639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772129" y="1816458"/>
            <a:ext cx="50795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사진을 크게 해놓은 뒤에 말을 써야 할 곳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ko-KR" altLang="en-US" sz="800" dirty="0" smtClean="0"/>
              <a:t>아무 말이나 있는 것보다 패션 관련 명언</a:t>
            </a:r>
            <a:r>
              <a:rPr lang="en-US" altLang="ko-KR" sz="800" dirty="0" smtClean="0"/>
              <a:t>? </a:t>
            </a:r>
            <a:r>
              <a:rPr lang="ko-KR" altLang="en-US" sz="800" dirty="0" smtClean="0"/>
              <a:t>있는게 </a:t>
            </a:r>
            <a:r>
              <a:rPr lang="ko-KR" altLang="en-US" sz="800" dirty="0" err="1" smtClean="0"/>
              <a:t>나을듯</a:t>
            </a:r>
            <a:r>
              <a:rPr lang="en-US" altLang="ko-KR" sz="800" dirty="0" smtClean="0"/>
              <a:t>(</a:t>
            </a:r>
            <a:r>
              <a:rPr lang="en-US" altLang="ko-KR" sz="800" dirty="0" smtClean="0">
                <a:hlinkClick r:id="rId5"/>
              </a:rPr>
              <a:t>https://www.vingle.net/posts/911386</a:t>
            </a:r>
            <a:r>
              <a:rPr lang="en-US" altLang="ko-KR" sz="800" dirty="0" smtClean="0"/>
              <a:t>)</a:t>
            </a:r>
          </a:p>
          <a:p>
            <a:endParaRPr lang="en-US" altLang="ko-KR" sz="800" dirty="0"/>
          </a:p>
          <a:p>
            <a:r>
              <a:rPr lang="ko-KR" altLang="en-US" sz="800" dirty="0" smtClean="0"/>
              <a:t>색깔은 선택한 색깔로</a:t>
            </a:r>
            <a:endParaRPr lang="ko-KR" altLang="en-US" sz="8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0393" y="635000"/>
            <a:ext cx="6350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EF5350"/>
                </a:solidFill>
              </a:rPr>
              <a:t>JUST GO IN AND TRY THINGS ON…THINGS YOU MAY EVEN THINK I WOULD NEVER WEAR THAT. </a:t>
            </a:r>
          </a:p>
          <a:p>
            <a:r>
              <a:rPr lang="en-US" altLang="ko-KR" b="1" dirty="0" smtClean="0">
                <a:solidFill>
                  <a:srgbClr val="EF5350"/>
                </a:solidFill>
              </a:rPr>
              <a:t>GIVE YOURSELF FREEDOM </a:t>
            </a:r>
          </a:p>
          <a:p>
            <a:r>
              <a:rPr lang="en-US" altLang="ko-KR" sz="1400" b="1" dirty="0" smtClean="0">
                <a:solidFill>
                  <a:srgbClr val="EF5350"/>
                </a:solidFill>
              </a:rPr>
              <a:t>– VERA WANG</a:t>
            </a:r>
            <a:endParaRPr lang="ko-KR" altLang="en-US" sz="1400" b="1" dirty="0">
              <a:solidFill>
                <a:srgbClr val="EF53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19319" y="4597400"/>
            <a:ext cx="62239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전체적인 잡지는 </a:t>
            </a:r>
            <a:r>
              <a:rPr lang="en-US" altLang="ko-KR" sz="700" dirty="0" smtClean="0"/>
              <a:t>carousel</a:t>
            </a:r>
            <a:r>
              <a:rPr lang="ko-KR" altLang="en-US" sz="700" dirty="0" smtClean="0"/>
              <a:t>로 해서 전체적인 화면 구성을 하는 것도 </a:t>
            </a:r>
            <a:r>
              <a:rPr lang="ko-KR" altLang="en-US" sz="700" dirty="0" err="1" smtClean="0"/>
              <a:t>괜찮을듯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dirty="0" smtClean="0"/>
              <a:t>OMNIOUS API </a:t>
            </a:r>
            <a:r>
              <a:rPr lang="ko-KR" altLang="en-US" sz="700" dirty="0" err="1" smtClean="0"/>
              <a:t>쓸수</a:t>
            </a:r>
            <a:r>
              <a:rPr lang="ko-KR" altLang="en-US" sz="700" dirty="0" smtClean="0"/>
              <a:t> 있을지는 모르겠지만 </a:t>
            </a:r>
            <a:r>
              <a:rPr lang="ko-KR" altLang="en-US" sz="700" dirty="0" err="1" smtClean="0"/>
              <a:t>쓸수있다면</a:t>
            </a:r>
            <a:r>
              <a:rPr lang="en-US" altLang="ko-KR" sz="700" dirty="0" smtClean="0"/>
              <a:t>..(</a:t>
            </a:r>
            <a:r>
              <a:rPr lang="en-US" altLang="ko-KR" sz="800" dirty="0" smtClean="0">
                <a:hlinkClick r:id="rId6"/>
              </a:rPr>
              <a:t>https://api-docs.omnious.com/tagger/attribute_guide</a:t>
            </a:r>
            <a:r>
              <a:rPr lang="en-US" altLang="ko-KR" sz="800" dirty="0" smtClean="0"/>
              <a:t>)</a:t>
            </a:r>
            <a:endParaRPr lang="ko-KR" altLang="en-US" sz="700" dirty="0"/>
          </a:p>
        </p:txBody>
      </p:sp>
      <p:sp>
        <p:nvSpPr>
          <p:cNvPr id="28" name="TextBox 27"/>
          <p:cNvSpPr txBox="1"/>
          <p:nvPr/>
        </p:nvSpPr>
        <p:spPr>
          <a:xfrm>
            <a:off x="4670393" y="5996226"/>
            <a:ext cx="51409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CHINA COLLAR BLACK JACKET</a:t>
            </a:r>
          </a:p>
          <a:p>
            <a:r>
              <a:rPr lang="en-US" altLang="ko-KR" sz="1600" b="1" dirty="0" smtClean="0"/>
              <a:t>BLACK TROUSERS</a:t>
            </a:r>
          </a:p>
          <a:p>
            <a:r>
              <a:rPr lang="en-US" altLang="ko-KR" sz="1600" b="1" dirty="0" smtClean="0"/>
              <a:t>BLACK SHOES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84319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1"/>
            <a:ext cx="12192000" cy="451122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3" y="33139"/>
            <a:ext cx="385309" cy="3848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683371" y="71672"/>
            <a:ext cx="1259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[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NickName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]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020393" y="71672"/>
            <a:ext cx="109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Logout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33" y="160690"/>
            <a:ext cx="960391" cy="129740"/>
          </a:xfrm>
          <a:prstGeom prst="rect">
            <a:avLst/>
          </a:prstGeom>
        </p:spPr>
      </p:pic>
      <p:pic>
        <p:nvPicPr>
          <p:cNvPr id="12" name="Picture 24" descr="L FOR LAZARU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841" y="451120"/>
            <a:ext cx="4805159" cy="640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33673" y="670560"/>
            <a:ext cx="635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EF5350"/>
                </a:solidFill>
              </a:rPr>
              <a:t>FASHION FADE, STYLE IS ENTERNAL</a:t>
            </a:r>
          </a:p>
          <a:p>
            <a:r>
              <a:rPr lang="en-US" altLang="ko-KR" sz="1400" b="1" dirty="0" smtClean="0">
                <a:solidFill>
                  <a:srgbClr val="EF5350"/>
                </a:solidFill>
              </a:rPr>
              <a:t>– YVES SAINT LAURENT</a:t>
            </a:r>
            <a:endParaRPr lang="ko-KR" altLang="en-US" sz="1400" b="1" dirty="0">
              <a:solidFill>
                <a:srgbClr val="EF53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55439" y="6217920"/>
            <a:ext cx="303276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OMNIOUS API</a:t>
            </a:r>
            <a:r>
              <a:rPr lang="ko-KR" altLang="en-US" sz="700" dirty="0" smtClean="0"/>
              <a:t>에서는</a:t>
            </a:r>
            <a:r>
              <a:rPr lang="en-US" altLang="ko-KR" sz="700" dirty="0"/>
              <a:t> </a:t>
            </a:r>
            <a:r>
              <a:rPr lang="ko-KR" altLang="en-US" sz="700" dirty="0" smtClean="0"/>
              <a:t>모자</a:t>
            </a:r>
            <a:r>
              <a:rPr lang="en-US" altLang="ko-KR" sz="700" dirty="0" smtClean="0"/>
              <a:t>, </a:t>
            </a:r>
            <a:r>
              <a:rPr lang="ko-KR" altLang="en-US" sz="700" dirty="0" smtClean="0"/>
              <a:t>액세서리는 분류해내지 못한다고 함</a:t>
            </a:r>
            <a:endParaRPr lang="en-US" altLang="ko-KR" sz="700" dirty="0" smtClean="0"/>
          </a:p>
          <a:p>
            <a:r>
              <a:rPr lang="ko-KR" altLang="en-US" sz="700" dirty="0" smtClean="0"/>
              <a:t>그럴 경우에는 위에서처럼 옷들에 대한 설명을 쓰지 못할 수 있음</a:t>
            </a:r>
            <a:endParaRPr lang="en-US" altLang="ko-KR" sz="700" dirty="0" smtClean="0"/>
          </a:p>
          <a:p>
            <a:r>
              <a:rPr lang="ko-KR" altLang="en-US" sz="700" dirty="0" smtClean="0"/>
              <a:t>빈칸으로 놔두긴 </a:t>
            </a:r>
            <a:r>
              <a:rPr lang="ko-KR" altLang="en-US" sz="700" dirty="0" err="1" smtClean="0"/>
              <a:t>뭐하니까</a:t>
            </a:r>
            <a:r>
              <a:rPr lang="ko-KR" altLang="en-US" sz="700" dirty="0" smtClean="0"/>
              <a:t> 이 부분도 생각해 봐야함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74455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7908691" y="1874520"/>
            <a:ext cx="1570235" cy="2245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1"/>
            <a:ext cx="12192000" cy="451122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3" y="33139"/>
            <a:ext cx="385309" cy="3848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683371" y="71672"/>
            <a:ext cx="1259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[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NickName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]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020393" y="71672"/>
            <a:ext cx="109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Logout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33" y="160690"/>
            <a:ext cx="960391" cy="12974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2641333" y="1874520"/>
            <a:ext cx="1798955" cy="2245360"/>
            <a:chOff x="3946893" y="1823720"/>
            <a:chExt cx="1798955" cy="2245360"/>
          </a:xfrm>
        </p:grpSpPr>
        <p:sp>
          <p:nvSpPr>
            <p:cNvPr id="3" name="직사각형 2"/>
            <p:cNvSpPr/>
            <p:nvPr/>
          </p:nvSpPr>
          <p:spPr>
            <a:xfrm>
              <a:off x="3946893" y="1823720"/>
              <a:ext cx="1570235" cy="2245360"/>
            </a:xfrm>
            <a:prstGeom prst="rect">
              <a:avLst/>
            </a:prstGeom>
            <a:solidFill>
              <a:srgbClr val="EF53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6893" y="1823720"/>
              <a:ext cx="1570235" cy="2245360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3946893" y="1973952"/>
              <a:ext cx="17989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내 잡지에</a:t>
              </a:r>
              <a:endParaRPr lang="en-US" altLang="ko-KR" b="1" dirty="0" smtClean="0"/>
            </a:p>
            <a:p>
              <a:r>
                <a:rPr lang="ko-KR" altLang="en-US" b="1" dirty="0" smtClean="0"/>
                <a:t>추가하기</a:t>
              </a:r>
              <a:endParaRPr lang="ko-KR" altLang="en-US" b="1" dirty="0"/>
            </a:p>
          </p:txBody>
        </p:sp>
        <p:pic>
          <p:nvPicPr>
            <p:cNvPr id="11266" name="Picture 2" descr="https://image.flaticon.com/icons/png/128/1237/1237946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3800" y="3566440"/>
              <a:ext cx="386080" cy="386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그룹 19"/>
          <p:cNvGrpSpPr/>
          <p:nvPr/>
        </p:nvGrpSpPr>
        <p:grpSpPr>
          <a:xfrm>
            <a:off x="5300086" y="1874520"/>
            <a:ext cx="1570236" cy="2245360"/>
            <a:chOff x="6605646" y="1823720"/>
            <a:chExt cx="1570236" cy="2245360"/>
          </a:xfrm>
        </p:grpSpPr>
        <p:sp>
          <p:nvSpPr>
            <p:cNvPr id="14" name="직사각형 13"/>
            <p:cNvSpPr/>
            <p:nvPr/>
          </p:nvSpPr>
          <p:spPr>
            <a:xfrm>
              <a:off x="6605646" y="1823720"/>
              <a:ext cx="1570235" cy="2245360"/>
            </a:xfrm>
            <a:prstGeom prst="rect">
              <a:avLst/>
            </a:prstGeom>
            <a:solidFill>
              <a:srgbClr val="EF53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5647" y="1823720"/>
              <a:ext cx="1570235" cy="224536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6631243" y="1977576"/>
              <a:ext cx="15190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PDF</a:t>
              </a:r>
              <a:r>
                <a:rPr lang="ko-KR" altLang="en-US" b="1" dirty="0" smtClean="0"/>
                <a:t>로</a:t>
              </a:r>
              <a:endParaRPr lang="en-US" altLang="ko-KR" b="1" dirty="0" smtClean="0"/>
            </a:p>
            <a:p>
              <a:r>
                <a:rPr lang="ko-KR" altLang="en-US" b="1" dirty="0" smtClean="0"/>
                <a:t>저장하기</a:t>
              </a:r>
              <a:endParaRPr lang="en-US" altLang="ko-KR" b="1" dirty="0" smtClean="0"/>
            </a:p>
          </p:txBody>
        </p:sp>
        <p:pic>
          <p:nvPicPr>
            <p:cNvPr id="11268" name="Picture 4" descr="https://image.flaticon.com/icons/png/128/907/907128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4017" y="3550030"/>
              <a:ext cx="402490" cy="402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1468120" y="4270112"/>
            <a:ext cx="286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마이페이지에</a:t>
            </a:r>
            <a:r>
              <a:rPr lang="ko-KR" altLang="en-US" sz="1050" dirty="0" smtClean="0"/>
              <a:t> 잡지 추가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전체 목록에 추가</a:t>
            </a:r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  <p:sp>
        <p:nvSpPr>
          <p:cNvPr id="22" name="TextBox 21"/>
          <p:cNvSpPr txBox="1"/>
          <p:nvPr/>
        </p:nvSpPr>
        <p:spPr>
          <a:xfrm>
            <a:off x="4440288" y="1421442"/>
            <a:ext cx="37290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방금의</a:t>
            </a:r>
            <a:r>
              <a:rPr lang="ko-KR" altLang="en-US" sz="1050" dirty="0" smtClean="0"/>
              <a:t> 잡지를 </a:t>
            </a:r>
            <a:r>
              <a:rPr lang="en-US" altLang="ko-KR" sz="1050" dirty="0" smtClean="0"/>
              <a:t>pdf</a:t>
            </a:r>
            <a:r>
              <a:rPr lang="ko-KR" altLang="en-US" sz="1050" dirty="0" smtClean="0"/>
              <a:t>로 변환 또는 이미지 파일로 변환</a:t>
            </a:r>
            <a:endParaRPr lang="ko-KR" altLang="en-US" sz="1050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691" y="1874520"/>
            <a:ext cx="1570235" cy="224536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934288" y="2037452"/>
            <a:ext cx="1519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메인으로</a:t>
            </a:r>
            <a:endParaRPr lang="en-US" altLang="ko-KR" b="1" dirty="0" smtClean="0"/>
          </a:p>
          <a:p>
            <a:r>
              <a:rPr lang="ko-KR" altLang="en-US" b="1" dirty="0" smtClean="0"/>
              <a:t>돌아가기</a:t>
            </a:r>
            <a:endParaRPr lang="en-US" altLang="ko-KR" b="1" dirty="0" smtClean="0"/>
          </a:p>
        </p:txBody>
      </p:sp>
      <p:pic>
        <p:nvPicPr>
          <p:cNvPr id="11272" name="Picture 8" descr="https://image.flaticon.com/icons/png/128/150/150519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240" y="3590437"/>
            <a:ext cx="439686" cy="439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7671168" y="4294208"/>
            <a:ext cx="37290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색깔 고르는 화면으로 돌아가기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51462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1"/>
            <a:ext cx="12192000" cy="451122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3" y="33139"/>
            <a:ext cx="385309" cy="3848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848787" y="71672"/>
            <a:ext cx="109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Sign In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020393" y="71672"/>
            <a:ext cx="109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Login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rcRect l="926" t="549" r="1422" b="1149"/>
          <a:stretch/>
        </p:blipFill>
        <p:spPr>
          <a:xfrm>
            <a:off x="155910" y="1259930"/>
            <a:ext cx="2890686" cy="472314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9848787" y="771131"/>
            <a:ext cx="2008916" cy="1672888"/>
          </a:xfrm>
          <a:prstGeom prst="roundRect">
            <a:avLst>
              <a:gd name="adj" fmla="val 734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색깔을 고른 후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배색까지 얼마나 시간이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걸릴지 모름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그래서 로딩 모션을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하는 것이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아무래도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좋을듯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679" y="2296841"/>
            <a:ext cx="4065858" cy="175716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333" y="160690"/>
            <a:ext cx="960391" cy="12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6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1"/>
            <a:ext cx="12192000" cy="451122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3" y="33139"/>
            <a:ext cx="385309" cy="3848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848787" y="71672"/>
            <a:ext cx="109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Sign In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020393" y="71672"/>
            <a:ext cx="109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Login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l="926" t="549" r="1422" b="1149"/>
          <a:stretch/>
        </p:blipFill>
        <p:spPr>
          <a:xfrm>
            <a:off x="155910" y="1259930"/>
            <a:ext cx="2890686" cy="472314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58731" y="1259930"/>
            <a:ext cx="1175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YOUR COLOR</a:t>
            </a:r>
            <a:endParaRPr lang="ko-KR" altLang="en-US" sz="1200" b="1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3480618" y="1601250"/>
            <a:ext cx="3059237" cy="0"/>
          </a:xfrm>
          <a:prstGeom prst="line">
            <a:avLst/>
          </a:prstGeom>
          <a:ln w="22225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3777693" y="1782443"/>
            <a:ext cx="1137732" cy="1479053"/>
            <a:chOff x="3788229" y="2060560"/>
            <a:chExt cx="1137732" cy="1479053"/>
          </a:xfrm>
        </p:grpSpPr>
        <p:sp>
          <p:nvSpPr>
            <p:cNvPr id="22" name="직사각형 21"/>
            <p:cNvSpPr/>
            <p:nvPr/>
          </p:nvSpPr>
          <p:spPr>
            <a:xfrm>
              <a:off x="3788229" y="2060560"/>
              <a:ext cx="1137732" cy="1479053"/>
            </a:xfrm>
            <a:prstGeom prst="rect">
              <a:avLst/>
            </a:prstGeom>
            <a:solidFill>
              <a:srgbClr val="EF53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788229" y="2060560"/>
              <a:ext cx="1137732" cy="2191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Red</a:t>
              </a:r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788229" y="3320494"/>
              <a:ext cx="1137732" cy="2191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#EF5350</a:t>
              </a:r>
              <a:endParaRPr lang="ko-KR" alt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788226" y="3548037"/>
            <a:ext cx="1175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POOL</a:t>
            </a:r>
            <a:endParaRPr lang="ko-KR" altLang="en-US" sz="1200" b="1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3510113" y="3889357"/>
            <a:ext cx="3059237" cy="0"/>
          </a:xfrm>
          <a:prstGeom prst="line">
            <a:avLst/>
          </a:prstGeom>
          <a:ln w="22225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751" y="4016665"/>
            <a:ext cx="2920181" cy="436231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751" y="4535963"/>
            <a:ext cx="2920181" cy="433572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1751" y="5052602"/>
            <a:ext cx="2920181" cy="43236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1751" y="5568034"/>
            <a:ext cx="2928000" cy="4392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443531" y="1016452"/>
            <a:ext cx="25030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색깔을 바꿀 수도 있으니 컬러 </a:t>
            </a:r>
            <a:r>
              <a:rPr lang="ko-KR" altLang="en-US" sz="900" dirty="0" err="1" smtClean="0"/>
              <a:t>피커</a:t>
            </a:r>
            <a:r>
              <a:rPr lang="ko-KR" altLang="en-US" sz="900" dirty="0" smtClean="0"/>
              <a:t> 유지</a:t>
            </a:r>
            <a:endParaRPr lang="ko-KR" altLang="en-US" sz="900" dirty="0"/>
          </a:p>
        </p:txBody>
      </p:sp>
      <p:sp>
        <p:nvSpPr>
          <p:cNvPr id="34" name="TextBox 33"/>
          <p:cNvSpPr txBox="1"/>
          <p:nvPr/>
        </p:nvSpPr>
        <p:spPr>
          <a:xfrm>
            <a:off x="3510113" y="994042"/>
            <a:ext cx="25030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현재 고른 색깔 보여주기</a:t>
            </a:r>
            <a:endParaRPr lang="ko-KR" altLang="en-US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5119793" y="1307941"/>
            <a:ext cx="2570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고른 색깔이 있는 </a:t>
            </a:r>
            <a:r>
              <a:rPr lang="en-US" altLang="ko-KR" sz="700" dirty="0" smtClean="0"/>
              <a:t>div</a:t>
            </a:r>
            <a:r>
              <a:rPr lang="ko-KR" altLang="en-US" sz="700" dirty="0" smtClean="0"/>
              <a:t>와</a:t>
            </a:r>
            <a:endParaRPr lang="en-US" altLang="ko-KR" sz="700" dirty="0" smtClean="0"/>
          </a:p>
          <a:p>
            <a:r>
              <a:rPr lang="ko-KR" altLang="en-US" sz="700" dirty="0" smtClean="0"/>
              <a:t>배색 조합 </a:t>
            </a:r>
            <a:r>
              <a:rPr lang="en-US" altLang="ko-KR" sz="700" dirty="0" smtClean="0"/>
              <a:t>div</a:t>
            </a:r>
            <a:r>
              <a:rPr lang="ko-KR" altLang="en-US" sz="700" dirty="0" smtClean="0"/>
              <a:t>의 </a:t>
            </a:r>
            <a:r>
              <a:rPr lang="en-US" altLang="ko-KR" sz="700" dirty="0" smtClean="0"/>
              <a:t>border-top </a:t>
            </a:r>
            <a:r>
              <a:rPr lang="ko-KR" altLang="en-US" sz="700" dirty="0" smtClean="0"/>
              <a:t>색을 고른 색으로 지정</a:t>
            </a:r>
            <a:endParaRPr lang="en-US" altLang="ko-KR" sz="7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8731044" y="956302"/>
            <a:ext cx="25030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Pantone</a:t>
            </a:r>
            <a:r>
              <a:rPr lang="ko-KR" altLang="en-US" sz="900" dirty="0" smtClean="0"/>
              <a:t>과 비슷하게 갈지 못 정함</a:t>
            </a:r>
            <a:endParaRPr lang="ko-KR" altLang="en-US" sz="900" dirty="0"/>
          </a:p>
        </p:txBody>
      </p:sp>
      <p:grpSp>
        <p:nvGrpSpPr>
          <p:cNvPr id="43" name="그룹 42"/>
          <p:cNvGrpSpPr/>
          <p:nvPr/>
        </p:nvGrpSpPr>
        <p:grpSpPr>
          <a:xfrm>
            <a:off x="8783717" y="1220445"/>
            <a:ext cx="935470" cy="1251577"/>
            <a:chOff x="5930957" y="2076936"/>
            <a:chExt cx="935470" cy="1251577"/>
          </a:xfrm>
        </p:grpSpPr>
        <p:sp>
          <p:nvSpPr>
            <p:cNvPr id="41" name="직사각형 40"/>
            <p:cNvSpPr/>
            <p:nvPr/>
          </p:nvSpPr>
          <p:spPr>
            <a:xfrm>
              <a:off x="5930957" y="2076936"/>
              <a:ext cx="935470" cy="12515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970989" y="2111055"/>
              <a:ext cx="855407" cy="1183340"/>
            </a:xfrm>
            <a:prstGeom prst="rect">
              <a:avLst/>
            </a:prstGeom>
            <a:solidFill>
              <a:srgbClr val="EF53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930957" y="3119085"/>
              <a:ext cx="935470" cy="1753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b="1" dirty="0" smtClean="0"/>
                <a:t>#EF5350     RED</a:t>
              </a:r>
              <a:endParaRPr lang="ko-KR" altLang="en-US" sz="1050" b="1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9076576" y="2502225"/>
            <a:ext cx="14369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이거들은</a:t>
            </a:r>
            <a:r>
              <a:rPr lang="ko-KR" altLang="en-US" sz="700" dirty="0" smtClean="0"/>
              <a:t> 아마도 </a:t>
            </a:r>
            <a:r>
              <a:rPr lang="en-US" altLang="ko-KR" sz="700" dirty="0" smtClean="0"/>
              <a:t>Pantone</a:t>
            </a:r>
            <a:r>
              <a:rPr lang="ko-KR" altLang="en-US" sz="700" dirty="0"/>
              <a:t> </a:t>
            </a:r>
            <a:r>
              <a:rPr lang="ko-KR" altLang="en-US" sz="700" dirty="0" smtClean="0"/>
              <a:t>느낌</a:t>
            </a:r>
            <a:r>
              <a:rPr lang="en-US" altLang="ko-KR" sz="700" dirty="0" smtClean="0"/>
              <a:t>?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9860351" y="1209096"/>
            <a:ext cx="935470" cy="1251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9900383" y="1243215"/>
            <a:ext cx="855407" cy="1019379"/>
          </a:xfrm>
          <a:prstGeom prst="rect">
            <a:avLst/>
          </a:prstGeom>
          <a:solidFill>
            <a:srgbClr val="EF5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9860351" y="2276529"/>
            <a:ext cx="935470" cy="1753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 smtClean="0"/>
              <a:t>#EF5350     </a:t>
            </a:r>
          </a:p>
          <a:p>
            <a:r>
              <a:rPr lang="en-US" altLang="ko-KR" sz="500" b="1" dirty="0" smtClean="0"/>
              <a:t>RED</a:t>
            </a:r>
            <a:endParaRPr lang="ko-KR" altLang="en-US" sz="8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10783177" y="1414238"/>
            <a:ext cx="12852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smtClean="0"/>
              <a:t>가능한 예시들 추가</a:t>
            </a:r>
            <a:endParaRPr lang="en-US" altLang="ko-KR" sz="700" dirty="0" smtClean="0"/>
          </a:p>
        </p:txBody>
      </p:sp>
      <p:cxnSp>
        <p:nvCxnSpPr>
          <p:cNvPr id="50" name="직선 화살표 연결선 49"/>
          <p:cNvCxnSpPr/>
          <p:nvPr/>
        </p:nvCxnSpPr>
        <p:spPr>
          <a:xfrm flipV="1">
            <a:off x="5119793" y="1614293"/>
            <a:ext cx="3421630" cy="340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image.flaticon.com/icons/png/128/875/875100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245" y="3610603"/>
            <a:ext cx="195687" cy="19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6596740" y="3571120"/>
            <a:ext cx="26547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새로고침을</a:t>
            </a:r>
            <a:r>
              <a:rPr lang="ko-KR" altLang="en-US" sz="900" dirty="0" smtClean="0"/>
              <a:t> 해서 배색을 다시 여러 개 보여줄지</a:t>
            </a:r>
            <a:endParaRPr lang="en-US" altLang="ko-KR" sz="900" dirty="0" smtClean="0"/>
          </a:p>
          <a:p>
            <a:pPr algn="ctr"/>
            <a:r>
              <a:rPr lang="en-US" altLang="ko-KR" sz="900" dirty="0" smtClean="0"/>
              <a:t>Vs</a:t>
            </a:r>
          </a:p>
          <a:p>
            <a:pPr algn="ctr"/>
            <a:r>
              <a:rPr lang="ko-KR" altLang="en-US" sz="900" dirty="0" smtClean="0"/>
              <a:t>배색 무한스크롤링</a:t>
            </a:r>
            <a:endParaRPr lang="ko-KR" altLang="en-US" sz="900" dirty="0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4333" y="160690"/>
            <a:ext cx="960391" cy="12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73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1"/>
            <a:ext cx="12192000" cy="451122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3" y="33139"/>
            <a:ext cx="385309" cy="3848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848787" y="71672"/>
            <a:ext cx="109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Sign In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020393" y="71672"/>
            <a:ext cx="109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Login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l="926" t="549" r="1422" b="1149"/>
          <a:stretch/>
        </p:blipFill>
        <p:spPr>
          <a:xfrm>
            <a:off x="155910" y="1259930"/>
            <a:ext cx="2890686" cy="472314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060019" y="1241184"/>
            <a:ext cx="1175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YOUR COLOR</a:t>
            </a:r>
            <a:endParaRPr lang="ko-KR" altLang="en-US" sz="1200" b="1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3781906" y="1582504"/>
            <a:ext cx="2203832" cy="0"/>
          </a:xfrm>
          <a:prstGeom prst="line">
            <a:avLst/>
          </a:prstGeom>
          <a:ln w="22225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4078981" y="1763697"/>
            <a:ext cx="1137732" cy="1479053"/>
            <a:chOff x="3788229" y="2060560"/>
            <a:chExt cx="1137732" cy="1479053"/>
          </a:xfrm>
        </p:grpSpPr>
        <p:sp>
          <p:nvSpPr>
            <p:cNvPr id="22" name="직사각형 21"/>
            <p:cNvSpPr/>
            <p:nvPr/>
          </p:nvSpPr>
          <p:spPr>
            <a:xfrm>
              <a:off x="3788229" y="2060560"/>
              <a:ext cx="1137732" cy="1479053"/>
            </a:xfrm>
            <a:prstGeom prst="rect">
              <a:avLst/>
            </a:prstGeom>
            <a:solidFill>
              <a:srgbClr val="EF53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788229" y="2060560"/>
              <a:ext cx="1137732" cy="2191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Red</a:t>
              </a:r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788229" y="3320494"/>
              <a:ext cx="1137732" cy="2191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#EF5350</a:t>
              </a:r>
              <a:endParaRPr lang="ko-KR" alt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927523" y="1241184"/>
            <a:ext cx="1175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POOL</a:t>
            </a:r>
            <a:endParaRPr lang="ko-KR" altLang="en-US" sz="1200" b="1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6649410" y="1582504"/>
            <a:ext cx="3059237" cy="0"/>
          </a:xfrm>
          <a:prstGeom prst="line">
            <a:avLst/>
          </a:prstGeom>
          <a:ln w="22225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1048" y="1709812"/>
            <a:ext cx="2920181" cy="436231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1048" y="2229110"/>
            <a:ext cx="2920181" cy="433572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1048" y="2745749"/>
            <a:ext cx="2920181" cy="43236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1048" y="3261181"/>
            <a:ext cx="2928000" cy="439200"/>
          </a:xfrm>
          <a:prstGeom prst="rect">
            <a:avLst/>
          </a:prstGeom>
        </p:spPr>
      </p:pic>
      <p:pic>
        <p:nvPicPr>
          <p:cNvPr id="1026" name="Picture 2" descr="https://image.flaticon.com/icons/png/128/875/875100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542" y="1303750"/>
            <a:ext cx="195687" cy="19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937" y="3788478"/>
            <a:ext cx="2920181" cy="436231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8936" y="4310745"/>
            <a:ext cx="2920181" cy="432365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6096000" y="770365"/>
            <a:ext cx="25030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색깔과 배색 조합 위치 변경</a:t>
            </a:r>
            <a:endParaRPr lang="ko-KR" altLang="en-US" sz="900" dirty="0"/>
          </a:p>
        </p:txBody>
      </p:sp>
      <p:pic>
        <p:nvPicPr>
          <p:cNvPr id="2050" name="Picture 2" descr="https://image.flaticon.com/icons/png/128/271/271228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3302" y="3133190"/>
            <a:ext cx="478811" cy="47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10597935" y="2779785"/>
            <a:ext cx="1095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View More</a:t>
            </a:r>
            <a:endParaRPr lang="ko-KR" altLang="en-US" sz="12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9988545" y="3788478"/>
            <a:ext cx="20636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View More </a:t>
            </a:r>
            <a:r>
              <a:rPr lang="ko-KR" altLang="en-US" sz="900" dirty="0" err="1" smtClean="0"/>
              <a:t>클릭시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로그인됐을</a:t>
            </a:r>
            <a:r>
              <a:rPr lang="ko-KR" altLang="en-US" sz="900" dirty="0" smtClean="0"/>
              <a:t> 경우</a:t>
            </a:r>
            <a:endParaRPr lang="en-US" altLang="ko-KR" sz="900" dirty="0" smtClean="0"/>
          </a:p>
          <a:p>
            <a:pPr algn="ctr"/>
            <a:r>
              <a:rPr lang="en-US" altLang="ko-KR" sz="900" dirty="0" smtClean="0"/>
              <a:t>Vs </a:t>
            </a:r>
          </a:p>
          <a:p>
            <a:pPr algn="ctr"/>
            <a:r>
              <a:rPr lang="ko-KR" altLang="en-US" sz="900" dirty="0" smtClean="0"/>
              <a:t>로그인 안됐을 경우</a:t>
            </a:r>
            <a:endParaRPr lang="ko-KR" altLang="en-US" sz="900" dirty="0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4333" y="160690"/>
            <a:ext cx="960391" cy="129740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9988545" y="2229110"/>
            <a:ext cx="20636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배색을 선택하면 </a:t>
            </a:r>
            <a:r>
              <a:rPr lang="en-US" altLang="ko-KR" sz="900" dirty="0" smtClean="0"/>
              <a:t>View More </a:t>
            </a:r>
            <a:r>
              <a:rPr lang="ko-KR" altLang="en-US" sz="900" dirty="0" smtClean="0"/>
              <a:t>나오고</a:t>
            </a:r>
            <a:endParaRPr lang="en-US" altLang="ko-KR" sz="900" dirty="0" smtClean="0"/>
          </a:p>
          <a:p>
            <a:pPr algn="ctr"/>
            <a:r>
              <a:rPr lang="en-US" altLang="ko-KR" sz="900" dirty="0" smtClean="0"/>
              <a:t>DB</a:t>
            </a:r>
            <a:r>
              <a:rPr lang="ko-KR" altLang="en-US" sz="900" dirty="0" smtClean="0"/>
              <a:t>랑 </a:t>
            </a:r>
            <a:r>
              <a:rPr lang="ko-KR" altLang="en-US" sz="900" dirty="0" err="1" smtClean="0"/>
              <a:t>크롤링</a:t>
            </a:r>
            <a:r>
              <a:rPr lang="ko-KR" altLang="en-US" sz="900" dirty="0" smtClean="0"/>
              <a:t> 하는 것 때문에 시간 걸릴 듯</a:t>
            </a:r>
            <a:r>
              <a:rPr lang="en-US" altLang="ko-KR" sz="900" dirty="0" smtClean="0"/>
              <a:t>(</a:t>
            </a:r>
            <a:r>
              <a:rPr lang="ko-KR" altLang="en-US" sz="900" dirty="0" err="1" smtClean="0"/>
              <a:t>로딩창</a:t>
            </a:r>
            <a:r>
              <a:rPr lang="ko-KR" altLang="en-US" sz="900" dirty="0" smtClean="0"/>
              <a:t> 사용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5574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1"/>
            <a:ext cx="12192000" cy="451122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3" y="33139"/>
            <a:ext cx="385309" cy="3848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848787" y="71672"/>
            <a:ext cx="109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Sign In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020393" y="71672"/>
            <a:ext cx="109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Login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l="926" t="549" r="1422" b="1149"/>
          <a:stretch/>
        </p:blipFill>
        <p:spPr>
          <a:xfrm>
            <a:off x="155910" y="1259930"/>
            <a:ext cx="2890686" cy="472314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060019" y="1241184"/>
            <a:ext cx="1175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YOUR COLOR</a:t>
            </a:r>
            <a:endParaRPr lang="ko-KR" altLang="en-US" sz="1200" b="1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3781906" y="1582504"/>
            <a:ext cx="2203832" cy="0"/>
          </a:xfrm>
          <a:prstGeom prst="line">
            <a:avLst/>
          </a:prstGeom>
          <a:ln w="22225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4078981" y="1763697"/>
            <a:ext cx="1137732" cy="1479053"/>
            <a:chOff x="3788229" y="2060560"/>
            <a:chExt cx="1137732" cy="1479053"/>
          </a:xfrm>
        </p:grpSpPr>
        <p:sp>
          <p:nvSpPr>
            <p:cNvPr id="22" name="직사각형 21"/>
            <p:cNvSpPr/>
            <p:nvPr/>
          </p:nvSpPr>
          <p:spPr>
            <a:xfrm>
              <a:off x="3788229" y="2060560"/>
              <a:ext cx="1137732" cy="1479053"/>
            </a:xfrm>
            <a:prstGeom prst="rect">
              <a:avLst/>
            </a:prstGeom>
            <a:solidFill>
              <a:srgbClr val="EF53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788229" y="2060560"/>
              <a:ext cx="1137732" cy="2191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Red</a:t>
              </a:r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788229" y="3320494"/>
              <a:ext cx="1137732" cy="2191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#EF5350</a:t>
              </a:r>
              <a:endParaRPr lang="ko-KR" alt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927523" y="1241184"/>
            <a:ext cx="1175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POOL</a:t>
            </a:r>
            <a:endParaRPr lang="ko-KR" altLang="en-US" sz="1200" b="1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6649410" y="1582504"/>
            <a:ext cx="3059237" cy="0"/>
          </a:xfrm>
          <a:prstGeom prst="line">
            <a:avLst/>
          </a:prstGeom>
          <a:ln w="22225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1048" y="1709812"/>
            <a:ext cx="2920181" cy="436231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1048" y="2229110"/>
            <a:ext cx="2920181" cy="433572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1048" y="2745749"/>
            <a:ext cx="2920181" cy="43236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1048" y="3261181"/>
            <a:ext cx="2928000" cy="439200"/>
          </a:xfrm>
          <a:prstGeom prst="rect">
            <a:avLst/>
          </a:prstGeom>
        </p:spPr>
      </p:pic>
      <p:pic>
        <p:nvPicPr>
          <p:cNvPr id="1026" name="Picture 2" descr="https://image.flaticon.com/icons/png/128/875/875100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542" y="1303750"/>
            <a:ext cx="195687" cy="19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937" y="3788478"/>
            <a:ext cx="2920181" cy="436231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8936" y="4310745"/>
            <a:ext cx="2920181" cy="432365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10410254" y="2809826"/>
            <a:ext cx="15449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로그인이</a:t>
            </a:r>
            <a:r>
              <a:rPr lang="ko-KR" altLang="en-US" sz="900" dirty="0" smtClean="0"/>
              <a:t> 되어 있을 경우</a:t>
            </a:r>
            <a:endParaRPr lang="ko-KR" altLang="en-US" sz="900" dirty="0"/>
          </a:p>
        </p:txBody>
      </p:sp>
      <p:pic>
        <p:nvPicPr>
          <p:cNvPr id="2050" name="Picture 2" descr="https://image.flaticon.com/icons/png/128/271/271228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943302" y="3133190"/>
            <a:ext cx="478811" cy="47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4333" y="160690"/>
            <a:ext cx="960391" cy="12974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0321764" y="3700381"/>
            <a:ext cx="154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한번 더 누르면 접히고</a:t>
            </a:r>
            <a:endParaRPr lang="en-US" altLang="ko-KR" sz="900" dirty="0" smtClean="0"/>
          </a:p>
          <a:p>
            <a:r>
              <a:rPr lang="en-US" altLang="ko-KR" sz="900" dirty="0" smtClean="0"/>
              <a:t>View More </a:t>
            </a:r>
            <a:r>
              <a:rPr lang="ko-KR" altLang="en-US" sz="900" dirty="0" smtClean="0"/>
              <a:t>다시 뜨게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77737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1"/>
            <a:ext cx="12192000" cy="451122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3" y="33139"/>
            <a:ext cx="385309" cy="3848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848787" y="71672"/>
            <a:ext cx="109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Sign In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020393" y="71672"/>
            <a:ext cx="109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Login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l="926" t="549" r="1422" b="1149"/>
          <a:stretch/>
        </p:blipFill>
        <p:spPr>
          <a:xfrm>
            <a:off x="155910" y="1259930"/>
            <a:ext cx="2890686" cy="472314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060019" y="1241184"/>
            <a:ext cx="1175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YOUR COLOR</a:t>
            </a:r>
            <a:endParaRPr lang="ko-KR" altLang="en-US" sz="1200" b="1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3781906" y="1582504"/>
            <a:ext cx="2203832" cy="0"/>
          </a:xfrm>
          <a:prstGeom prst="line">
            <a:avLst/>
          </a:prstGeom>
          <a:ln w="22225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4078981" y="1763697"/>
            <a:ext cx="1137732" cy="1479053"/>
            <a:chOff x="3788229" y="2060560"/>
            <a:chExt cx="1137732" cy="1479053"/>
          </a:xfrm>
        </p:grpSpPr>
        <p:sp>
          <p:nvSpPr>
            <p:cNvPr id="22" name="직사각형 21"/>
            <p:cNvSpPr/>
            <p:nvPr/>
          </p:nvSpPr>
          <p:spPr>
            <a:xfrm>
              <a:off x="3788229" y="2060560"/>
              <a:ext cx="1137732" cy="1479053"/>
            </a:xfrm>
            <a:prstGeom prst="rect">
              <a:avLst/>
            </a:prstGeom>
            <a:solidFill>
              <a:srgbClr val="EF53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788229" y="2060560"/>
              <a:ext cx="1137732" cy="2191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Red</a:t>
              </a:r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788229" y="3320494"/>
              <a:ext cx="1137732" cy="2191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#EF5350</a:t>
              </a:r>
              <a:endParaRPr lang="ko-KR" alt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927523" y="1241184"/>
            <a:ext cx="1175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POOL</a:t>
            </a:r>
            <a:endParaRPr lang="ko-KR" altLang="en-US" sz="1200" b="1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6649410" y="1582504"/>
            <a:ext cx="3059237" cy="0"/>
          </a:xfrm>
          <a:prstGeom prst="line">
            <a:avLst/>
          </a:prstGeom>
          <a:ln w="22225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1048" y="1709812"/>
            <a:ext cx="2920181" cy="436231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1048" y="2229110"/>
            <a:ext cx="2920181" cy="433572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1048" y="2745749"/>
            <a:ext cx="2920181" cy="43236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1048" y="3261181"/>
            <a:ext cx="2928000" cy="439200"/>
          </a:xfrm>
          <a:prstGeom prst="rect">
            <a:avLst/>
          </a:prstGeom>
        </p:spPr>
      </p:pic>
      <p:pic>
        <p:nvPicPr>
          <p:cNvPr id="1026" name="Picture 2" descr="https://image.flaticon.com/icons/png/128/875/875100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542" y="1303750"/>
            <a:ext cx="195687" cy="19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937" y="3788478"/>
            <a:ext cx="2920181" cy="436231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8936" y="4310745"/>
            <a:ext cx="2920181" cy="432365"/>
          </a:xfrm>
          <a:prstGeom prst="rect">
            <a:avLst/>
          </a:prstGeom>
        </p:spPr>
      </p:pic>
      <p:pic>
        <p:nvPicPr>
          <p:cNvPr id="2050" name="Picture 2" descr="https://image.flaticon.com/icons/png/128/271/271228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3302" y="3133190"/>
            <a:ext cx="478811" cy="47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10597935" y="2779785"/>
            <a:ext cx="1095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View More</a:t>
            </a:r>
            <a:endParaRPr lang="ko-KR" altLang="en-US" sz="1200" b="1" dirty="0"/>
          </a:p>
        </p:txBody>
      </p:sp>
      <p:sp>
        <p:nvSpPr>
          <p:cNvPr id="30" name="직사각형 29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9848787" y="771131"/>
            <a:ext cx="2008916" cy="1672888"/>
          </a:xfrm>
          <a:prstGeom prst="roundRect">
            <a:avLst>
              <a:gd name="adj" fmla="val 734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로그인이</a:t>
            </a:r>
            <a:r>
              <a:rPr lang="ko-KR" altLang="en-US" sz="1100" dirty="0" smtClean="0">
                <a:solidFill>
                  <a:schemeClr val="tx1"/>
                </a:solidFill>
              </a:rPr>
              <a:t> 안되어 있을 때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로그인 창 어떻게 할지 생각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회원가입도 비슷하게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한 페이지에서 처리하는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방향으로 생각</a:t>
            </a:r>
            <a:r>
              <a:rPr lang="en-US" altLang="ko-KR" sz="1100" dirty="0" smtClean="0">
                <a:solidFill>
                  <a:schemeClr val="tx1"/>
                </a:solidFill>
              </a:rPr>
              <a:t>(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준호우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851436" y="71672"/>
            <a:ext cx="4213825" cy="1692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306529" y="278112"/>
            <a:ext cx="3400557" cy="282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4306529" y="657356"/>
            <a:ext cx="3400557" cy="282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306529" y="1026853"/>
            <a:ext cx="3400557" cy="282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로그인</a:t>
            </a:r>
            <a:endParaRPr lang="ko-KR" alt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359200" y="1369594"/>
            <a:ext cx="16813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>
                <a:solidFill>
                  <a:schemeClr val="bg1">
                    <a:lumMod val="65000"/>
                  </a:schemeClr>
                </a:solidFill>
              </a:rPr>
              <a:t>비밀번호를 잊으셨나요</a:t>
            </a:r>
            <a:r>
              <a:rPr lang="en-US" altLang="ko-KR" sz="700" b="1" dirty="0" smtClean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ko-KR" altLang="en-US" sz="7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288847" y="1372590"/>
            <a:ext cx="16813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>
                <a:solidFill>
                  <a:schemeClr val="bg1">
                    <a:lumMod val="65000"/>
                  </a:schemeClr>
                </a:solidFill>
              </a:rPr>
              <a:t>회원가입하고 색깔로 더 놀기</a:t>
            </a:r>
            <a:endParaRPr lang="ko-KR" altLang="en-US" sz="7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4333" y="160690"/>
            <a:ext cx="960391" cy="12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55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1"/>
            <a:ext cx="12192000" cy="451122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3" y="33139"/>
            <a:ext cx="385309" cy="3848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683371" y="71672"/>
            <a:ext cx="1259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[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NickName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]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020393" y="71672"/>
            <a:ext cx="109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Logout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33" y="160690"/>
            <a:ext cx="960391" cy="12974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3125483" y="3576605"/>
            <a:ext cx="6406878" cy="155912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 flipH="1" flipV="1">
            <a:off x="332892" y="797220"/>
            <a:ext cx="703709" cy="4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54588" y="611812"/>
            <a:ext cx="363653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가변적인 크기</a:t>
            </a:r>
            <a:r>
              <a:rPr lang="en-US" altLang="ko-KR" sz="1000" dirty="0" smtClean="0"/>
              <a:t>(hover</a:t>
            </a:r>
            <a:r>
              <a:rPr lang="ko-KR" altLang="en-US" sz="1000" dirty="0" smtClean="0"/>
              <a:t>하면 크게</a:t>
            </a:r>
            <a:r>
              <a:rPr lang="en-US" altLang="ko-KR" sz="1000" dirty="0" smtClean="0"/>
              <a:t>, hover </a:t>
            </a:r>
            <a:r>
              <a:rPr lang="ko-KR" altLang="en-US" sz="1000" dirty="0" smtClean="0"/>
              <a:t>해제하면 작게</a:t>
            </a:r>
            <a:r>
              <a:rPr lang="en-US" altLang="ko-KR" sz="1000" dirty="0" smtClean="0"/>
              <a:t>)</a:t>
            </a:r>
          </a:p>
          <a:p>
            <a:endParaRPr lang="en-US" altLang="ko-KR" sz="1000" dirty="0"/>
          </a:p>
          <a:p>
            <a:r>
              <a:rPr lang="ko-KR" altLang="en-US" sz="1000" dirty="0" smtClean="0"/>
              <a:t>어떤 배색을 선택했는지 보여주기 위함</a:t>
            </a:r>
            <a:endParaRPr lang="en-US" altLang="ko-KR" sz="1000" dirty="0" smtClean="0"/>
          </a:p>
          <a:p>
            <a:r>
              <a:rPr lang="en-US" altLang="ko-KR" sz="1000" dirty="0" smtClean="0"/>
              <a:t>(</a:t>
            </a:r>
            <a:r>
              <a:rPr lang="ko-KR" altLang="en-US" sz="1000" dirty="0" smtClean="0"/>
              <a:t>추가 기능으로는 나중에 </a:t>
            </a:r>
            <a:r>
              <a:rPr lang="ko-KR" altLang="en-US" sz="1000" dirty="0" err="1" smtClean="0"/>
              <a:t>커스텀</a:t>
            </a:r>
            <a:r>
              <a:rPr lang="ko-KR" altLang="en-US" sz="1000" dirty="0" smtClean="0"/>
              <a:t> 잡지 할 때 색깔 편집용을 사용 가능할지도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1605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1"/>
            <a:ext cx="12192000" cy="451122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3" y="33139"/>
            <a:ext cx="385309" cy="3848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683371" y="71672"/>
            <a:ext cx="1259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[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NickName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]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020393" y="71672"/>
            <a:ext cx="109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Logout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33" y="160690"/>
            <a:ext cx="960391" cy="12974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3125483" y="3576605"/>
            <a:ext cx="6406878" cy="1559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82934" y="702734"/>
            <a:ext cx="450934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지금은 색이랑 별 상관 없는 사진들 임의로 넣었음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메인 컬러와 별개로 나머지 </a:t>
            </a:r>
            <a:r>
              <a:rPr lang="ko-KR" altLang="en-US" sz="1400" dirty="0" err="1" smtClean="0"/>
              <a:t>네가지</a:t>
            </a:r>
            <a:r>
              <a:rPr lang="ko-KR" altLang="en-US" sz="1400" dirty="0" smtClean="0"/>
              <a:t> 색깔들로</a:t>
            </a:r>
            <a:endParaRPr lang="en-US" altLang="ko-KR" sz="1400" dirty="0" smtClean="0"/>
          </a:p>
          <a:p>
            <a:r>
              <a:rPr lang="ko-KR" altLang="en-US" sz="1400" dirty="0" smtClean="0"/>
              <a:t>이미지들 추출해서 같이 보여주는 방식</a:t>
            </a:r>
            <a:endParaRPr lang="en-US" altLang="ko-KR" sz="1400" dirty="0" smtClean="0"/>
          </a:p>
          <a:p>
            <a:r>
              <a:rPr lang="en-US" altLang="ko-KR" sz="1400" dirty="0" smtClean="0"/>
              <a:t>Vs</a:t>
            </a:r>
          </a:p>
          <a:p>
            <a:r>
              <a:rPr lang="ko-KR" altLang="en-US" sz="1400" dirty="0" smtClean="0"/>
              <a:t>왼쪽의 색깔 바를 </a:t>
            </a:r>
            <a:r>
              <a:rPr lang="en-US" altLang="ko-KR" sz="1400" dirty="0" smtClean="0"/>
              <a:t>hover </a:t>
            </a:r>
            <a:r>
              <a:rPr lang="ko-KR" altLang="en-US" sz="1400" dirty="0" smtClean="0"/>
              <a:t>해서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색깔을 클릭하면</a:t>
            </a:r>
            <a:endParaRPr lang="en-US" altLang="ko-KR" sz="1400" dirty="0" smtClean="0"/>
          </a:p>
          <a:p>
            <a:r>
              <a:rPr lang="ko-KR" altLang="en-US" sz="1400" dirty="0" smtClean="0"/>
              <a:t>해당 색깔 이미지들만 보여주는 방식</a:t>
            </a:r>
            <a:endParaRPr lang="en-US" altLang="ko-KR" sz="1400" dirty="0" smtClean="0"/>
          </a:p>
        </p:txBody>
      </p:sp>
      <p:pic>
        <p:nvPicPr>
          <p:cNvPr id="3094" name="Picture 22" descr="Georgia.Smith8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84" y="686425"/>
            <a:ext cx="1942985" cy="282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L FOR LAZARU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84" y="3751317"/>
            <a:ext cx="1969142" cy="262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8" name="Picture 26" descr="FashionUnited Marketing Departmen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441" y="686425"/>
            <a:ext cx="1949562" cy="243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0" name="Picture 28" descr="sophiawrigh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066" y="702734"/>
            <a:ext cx="1941805" cy="1941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2" name="Picture 30" descr="Stoneskidsagency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441" y="3358680"/>
            <a:ext cx="1934595" cy="283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4" name="Picture 32" descr="justcostum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099" y="2896150"/>
            <a:ext cx="1973739" cy="263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6" name="Picture 34" descr="Trin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018"/>
          <a:stretch/>
        </p:blipFill>
        <p:spPr bwMode="auto">
          <a:xfrm>
            <a:off x="2813441" y="6432127"/>
            <a:ext cx="1961194" cy="44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8" name="Picture 36" descr="raymondo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809"/>
          <a:stretch/>
        </p:blipFill>
        <p:spPr bwMode="auto">
          <a:xfrm>
            <a:off x="5086099" y="5782608"/>
            <a:ext cx="1926712" cy="1083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0" name="Picture 38" descr="Lookbook FashionUnited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876"/>
          <a:stretch/>
        </p:blipFill>
        <p:spPr bwMode="auto">
          <a:xfrm>
            <a:off x="522933" y="6612142"/>
            <a:ext cx="1949644" cy="23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96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22" descr="Georgia.Smith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305" y="1199864"/>
            <a:ext cx="1942985" cy="282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4" descr="L FOR LAZARU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7394" y="1199864"/>
            <a:ext cx="1969142" cy="262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0" y="1"/>
            <a:ext cx="12192000" cy="451122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3" y="33139"/>
            <a:ext cx="385309" cy="3848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683371" y="71672"/>
            <a:ext cx="1259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[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NickName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]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020393" y="71672"/>
            <a:ext cx="109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Logout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333" y="160690"/>
            <a:ext cx="960391" cy="12974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-3125483" y="3576605"/>
            <a:ext cx="6406878" cy="15591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552851" y="211765"/>
            <a:ext cx="57979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/>
                </a:solidFill>
              </a:rPr>
              <a:t>사진을 누르면 선택되게 </a:t>
            </a:r>
            <a:r>
              <a:rPr lang="en-US" altLang="ko-KR" sz="1050" dirty="0" smtClean="0">
                <a:solidFill>
                  <a:schemeClr val="bg1"/>
                </a:solidFill>
              </a:rPr>
              <a:t>+ </a:t>
            </a:r>
            <a:r>
              <a:rPr lang="ko-KR" altLang="en-US" sz="1050" dirty="0" smtClean="0">
                <a:solidFill>
                  <a:schemeClr val="bg1"/>
                </a:solidFill>
              </a:rPr>
              <a:t>여기는 </a:t>
            </a:r>
            <a:r>
              <a:rPr lang="en-US" altLang="ko-KR" sz="1050" dirty="0" smtClean="0">
                <a:solidFill>
                  <a:schemeClr val="bg1"/>
                </a:solidFill>
              </a:rPr>
              <a:t>overflow-y </a:t>
            </a:r>
            <a:r>
              <a:rPr lang="ko-KR" altLang="en-US" sz="1050" dirty="0" smtClean="0">
                <a:solidFill>
                  <a:schemeClr val="bg1"/>
                </a:solidFill>
              </a:rPr>
              <a:t>하고 </a:t>
            </a:r>
            <a:r>
              <a:rPr lang="en-US" altLang="ko-KR" sz="1050" dirty="0" smtClean="0">
                <a:solidFill>
                  <a:schemeClr val="bg1"/>
                </a:solidFill>
              </a:rPr>
              <a:t>scroll-y: auto, </a:t>
            </a:r>
            <a:r>
              <a:rPr lang="ko-KR" altLang="en-US" sz="1050" dirty="0" smtClean="0">
                <a:solidFill>
                  <a:schemeClr val="bg1"/>
                </a:solidFill>
              </a:rPr>
              <a:t>모든 사진 </a:t>
            </a:r>
            <a:r>
              <a:rPr lang="en-US" altLang="ko-KR" sz="1050" dirty="0" smtClean="0">
                <a:solidFill>
                  <a:schemeClr val="bg1"/>
                </a:solidFill>
              </a:rPr>
              <a:t>width </a:t>
            </a:r>
            <a:r>
              <a:rPr lang="ko-KR" altLang="en-US" sz="1050" dirty="0" smtClean="0">
                <a:solidFill>
                  <a:schemeClr val="bg1"/>
                </a:solidFill>
              </a:rPr>
              <a:t>같게</a:t>
            </a:r>
            <a:r>
              <a:rPr lang="en-US" altLang="ko-KR" sz="1050" dirty="0" smtClean="0">
                <a:solidFill>
                  <a:schemeClr val="bg1"/>
                </a:solidFill>
              </a:rPr>
              <a:t> </a:t>
            </a:r>
            <a:r>
              <a:rPr lang="ko-KR" altLang="en-US" sz="1050" dirty="0" smtClean="0">
                <a:solidFill>
                  <a:schemeClr val="bg1"/>
                </a:solidFill>
              </a:rPr>
              <a:t> 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80553" y="686994"/>
            <a:ext cx="2090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YOUR CHOICE</a:t>
            </a:r>
            <a:endParaRPr lang="ko-KR" altLang="en-US" sz="12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7202440" y="1028314"/>
            <a:ext cx="2203832" cy="0"/>
          </a:xfrm>
          <a:prstGeom prst="line">
            <a:avLst/>
          </a:prstGeom>
          <a:ln w="22225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2" name="Picture 4" descr="https://image.flaticon.com/icons/png/128/929/92943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122" y="1224816"/>
            <a:ext cx="188446" cy="188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https://image.flaticon.com/icons/png/128/929/92943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6170" y="1224816"/>
            <a:ext cx="188446" cy="188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9794240" y="839357"/>
            <a:ext cx="1899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사진 배열은 </a:t>
            </a:r>
            <a:r>
              <a:rPr lang="en-US" altLang="ko-KR" sz="700" dirty="0" smtClean="0"/>
              <a:t>overflow-x </a:t>
            </a:r>
            <a:r>
              <a:rPr lang="ko-KR" altLang="en-US" sz="700" dirty="0" smtClean="0"/>
              <a:t>로 해서 왼쪽 오른쪽으로 넘겨보게</a:t>
            </a:r>
            <a:endParaRPr lang="ko-KR" altLang="en-US" sz="700" dirty="0"/>
          </a:p>
        </p:txBody>
      </p:sp>
      <p:sp>
        <p:nvSpPr>
          <p:cNvPr id="31" name="TextBox 30"/>
          <p:cNvSpPr txBox="1"/>
          <p:nvPr/>
        </p:nvSpPr>
        <p:spPr>
          <a:xfrm>
            <a:off x="8620760" y="506269"/>
            <a:ext cx="18999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사진을 누르기 시작하면 이 부분이 보임</a:t>
            </a:r>
            <a:endParaRPr lang="ko-KR" altLang="en-US" sz="700" dirty="0"/>
          </a:p>
        </p:txBody>
      </p:sp>
      <p:sp>
        <p:nvSpPr>
          <p:cNvPr id="14" name="TextBox 13"/>
          <p:cNvSpPr txBox="1"/>
          <p:nvPr/>
        </p:nvSpPr>
        <p:spPr>
          <a:xfrm>
            <a:off x="7350760" y="4167781"/>
            <a:ext cx="4236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랜덤하게</a:t>
            </a:r>
            <a:r>
              <a:rPr lang="ko-KR" altLang="en-US" sz="1100" dirty="0" smtClean="0"/>
              <a:t> 사진 뽑아서 추천해주는 거 먼저 해줘도 </a:t>
            </a:r>
            <a:r>
              <a:rPr lang="ko-KR" altLang="en-US" sz="1100" dirty="0" err="1" smtClean="0"/>
              <a:t>괜찮을듯</a:t>
            </a:r>
            <a:endParaRPr lang="ko-KR" alt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8432800" y="6244519"/>
            <a:ext cx="315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Freestyle Script" panose="030804020302050B0404" pitchFamily="66" charset="0"/>
              </a:rPr>
              <a:t>나만의 매거진 </a:t>
            </a:r>
            <a:r>
              <a:rPr lang="ko-KR" altLang="en-US" b="1" dirty="0" err="1" smtClean="0">
                <a:latin typeface="Freestyle Script" panose="030804020302050B0404" pitchFamily="66" charset="0"/>
              </a:rPr>
              <a:t>보러가기</a:t>
            </a:r>
            <a:r>
              <a:rPr lang="ko-KR" altLang="en-US" b="1" dirty="0" smtClean="0">
                <a:latin typeface="Freestyle Script" panose="030804020302050B0404" pitchFamily="66" charset="0"/>
              </a:rPr>
              <a:t> </a:t>
            </a:r>
            <a:r>
              <a:rPr lang="en-US" altLang="ko-KR" b="1" dirty="0" smtClean="0">
                <a:latin typeface="Freestyle Script" panose="030804020302050B0404" pitchFamily="66" charset="0"/>
                <a:sym typeface="Wingdings" panose="05000000000000000000" pitchFamily="2" charset="2"/>
              </a:rPr>
              <a:t></a:t>
            </a:r>
            <a:endParaRPr lang="ko-KR" altLang="en-US" b="1" dirty="0">
              <a:latin typeface="Freestyle Script" panose="030804020302050B0404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99273" y="5375839"/>
            <a:ext cx="38681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사진 선택 완료되면 버튼 </a:t>
            </a:r>
            <a:r>
              <a:rPr lang="en-US" altLang="ko-KR" sz="1000" dirty="0" smtClean="0"/>
              <a:t>enabled, </a:t>
            </a:r>
            <a:r>
              <a:rPr lang="ko-KR" altLang="en-US" sz="1000" dirty="0" err="1" smtClean="0"/>
              <a:t>눌르면</a:t>
            </a:r>
            <a:r>
              <a:rPr lang="ko-KR" altLang="en-US" sz="1000" dirty="0" smtClean="0"/>
              <a:t> 매거진 </a:t>
            </a:r>
            <a:r>
              <a:rPr lang="ko-KR" altLang="en-US" sz="1000" dirty="0" err="1" smtClean="0"/>
              <a:t>보러감</a:t>
            </a:r>
            <a:endParaRPr lang="ko-KR" altLang="en-US" sz="1000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9139328" y="5699760"/>
            <a:ext cx="0" cy="544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2" descr="Georgia.Smith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84" y="686425"/>
            <a:ext cx="1942985" cy="282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4" descr="L FOR LAZARU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84" y="3751317"/>
            <a:ext cx="1969142" cy="262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6" descr="FashionUnited Marketing Departmen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441" y="686425"/>
            <a:ext cx="1949562" cy="243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8" descr="sophiawrigh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066" y="702734"/>
            <a:ext cx="1941805" cy="1941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30" descr="Stoneskidsagency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441" y="3358680"/>
            <a:ext cx="1934595" cy="283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32" descr="justcostum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099" y="2896150"/>
            <a:ext cx="1973739" cy="263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34" descr="Trin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018"/>
          <a:stretch/>
        </p:blipFill>
        <p:spPr bwMode="auto">
          <a:xfrm>
            <a:off x="2813441" y="6432127"/>
            <a:ext cx="1961194" cy="44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36" descr="raymondo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809"/>
          <a:stretch/>
        </p:blipFill>
        <p:spPr bwMode="auto">
          <a:xfrm>
            <a:off x="5086099" y="5782608"/>
            <a:ext cx="1926712" cy="1083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38" descr="Lookbook FashionUnited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876"/>
          <a:stretch/>
        </p:blipFill>
        <p:spPr bwMode="auto">
          <a:xfrm>
            <a:off x="522933" y="6612142"/>
            <a:ext cx="1949644" cy="23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493976" y="686425"/>
            <a:ext cx="1962194" cy="2845762"/>
          </a:xfrm>
          <a:custGeom>
            <a:avLst/>
            <a:gdLst>
              <a:gd name="connsiteX0" fmla="*/ 0 w 1918885"/>
              <a:gd name="connsiteY0" fmla="*/ 0 h 2881313"/>
              <a:gd name="connsiteX1" fmla="*/ 1918885 w 1918885"/>
              <a:gd name="connsiteY1" fmla="*/ 0 h 2881313"/>
              <a:gd name="connsiteX2" fmla="*/ 1918885 w 1918885"/>
              <a:gd name="connsiteY2" fmla="*/ 2881313 h 2881313"/>
              <a:gd name="connsiteX3" fmla="*/ 0 w 1918885"/>
              <a:gd name="connsiteY3" fmla="*/ 2881313 h 2881313"/>
              <a:gd name="connsiteX4" fmla="*/ 0 w 1918885"/>
              <a:gd name="connsiteY4" fmla="*/ 0 h 2881313"/>
              <a:gd name="connsiteX0" fmla="*/ 0 w 1918885"/>
              <a:gd name="connsiteY0" fmla="*/ 0 h 2881313"/>
              <a:gd name="connsiteX1" fmla="*/ 1918885 w 1918885"/>
              <a:gd name="connsiteY1" fmla="*/ 0 h 2881313"/>
              <a:gd name="connsiteX2" fmla="*/ 1918885 w 1918885"/>
              <a:gd name="connsiteY2" fmla="*/ 1966913 h 2881313"/>
              <a:gd name="connsiteX3" fmla="*/ 0 w 1918885"/>
              <a:gd name="connsiteY3" fmla="*/ 2881313 h 2881313"/>
              <a:gd name="connsiteX4" fmla="*/ 0 w 1918885"/>
              <a:gd name="connsiteY4" fmla="*/ 0 h 2881313"/>
              <a:gd name="connsiteX0" fmla="*/ 0 w 1918885"/>
              <a:gd name="connsiteY0" fmla="*/ 0 h 1971146"/>
              <a:gd name="connsiteX1" fmla="*/ 1918885 w 1918885"/>
              <a:gd name="connsiteY1" fmla="*/ 0 h 1971146"/>
              <a:gd name="connsiteX2" fmla="*/ 1918885 w 1918885"/>
              <a:gd name="connsiteY2" fmla="*/ 1966913 h 1971146"/>
              <a:gd name="connsiteX3" fmla="*/ 0 w 1918885"/>
              <a:gd name="connsiteY3" fmla="*/ 1971146 h 1971146"/>
              <a:gd name="connsiteX4" fmla="*/ 0 w 1918885"/>
              <a:gd name="connsiteY4" fmla="*/ 0 h 197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8885" h="1971146">
                <a:moveTo>
                  <a:pt x="0" y="0"/>
                </a:moveTo>
                <a:lnTo>
                  <a:pt x="1918885" y="0"/>
                </a:lnTo>
                <a:lnTo>
                  <a:pt x="1918885" y="1966913"/>
                </a:lnTo>
                <a:lnTo>
                  <a:pt x="0" y="1971146"/>
                </a:lnTo>
                <a:lnTo>
                  <a:pt x="0" y="0"/>
                </a:lnTo>
                <a:close/>
              </a:path>
            </a:pathLst>
          </a:custGeom>
          <a:noFill/>
          <a:ln w="25400">
            <a:solidFill>
              <a:srgbClr val="EF5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18"/>
          <p:cNvSpPr/>
          <p:nvPr/>
        </p:nvSpPr>
        <p:spPr>
          <a:xfrm>
            <a:off x="497065" y="3742841"/>
            <a:ext cx="1978601" cy="2633999"/>
          </a:xfrm>
          <a:custGeom>
            <a:avLst/>
            <a:gdLst>
              <a:gd name="connsiteX0" fmla="*/ 0 w 1918885"/>
              <a:gd name="connsiteY0" fmla="*/ 0 h 2881313"/>
              <a:gd name="connsiteX1" fmla="*/ 1918885 w 1918885"/>
              <a:gd name="connsiteY1" fmla="*/ 0 h 2881313"/>
              <a:gd name="connsiteX2" fmla="*/ 1918885 w 1918885"/>
              <a:gd name="connsiteY2" fmla="*/ 2881313 h 2881313"/>
              <a:gd name="connsiteX3" fmla="*/ 0 w 1918885"/>
              <a:gd name="connsiteY3" fmla="*/ 2881313 h 2881313"/>
              <a:gd name="connsiteX4" fmla="*/ 0 w 1918885"/>
              <a:gd name="connsiteY4" fmla="*/ 0 h 2881313"/>
              <a:gd name="connsiteX0" fmla="*/ 0 w 1918885"/>
              <a:gd name="connsiteY0" fmla="*/ 0 h 2881313"/>
              <a:gd name="connsiteX1" fmla="*/ 1918885 w 1918885"/>
              <a:gd name="connsiteY1" fmla="*/ 0 h 2881313"/>
              <a:gd name="connsiteX2" fmla="*/ 1918885 w 1918885"/>
              <a:gd name="connsiteY2" fmla="*/ 1966913 h 2881313"/>
              <a:gd name="connsiteX3" fmla="*/ 0 w 1918885"/>
              <a:gd name="connsiteY3" fmla="*/ 2881313 h 2881313"/>
              <a:gd name="connsiteX4" fmla="*/ 0 w 1918885"/>
              <a:gd name="connsiteY4" fmla="*/ 0 h 2881313"/>
              <a:gd name="connsiteX0" fmla="*/ 0 w 1918885"/>
              <a:gd name="connsiteY0" fmla="*/ 0 h 1971146"/>
              <a:gd name="connsiteX1" fmla="*/ 1918885 w 1918885"/>
              <a:gd name="connsiteY1" fmla="*/ 0 h 1971146"/>
              <a:gd name="connsiteX2" fmla="*/ 1918885 w 1918885"/>
              <a:gd name="connsiteY2" fmla="*/ 1966913 h 1971146"/>
              <a:gd name="connsiteX3" fmla="*/ 0 w 1918885"/>
              <a:gd name="connsiteY3" fmla="*/ 1971146 h 1971146"/>
              <a:gd name="connsiteX4" fmla="*/ 0 w 1918885"/>
              <a:gd name="connsiteY4" fmla="*/ 0 h 197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8885" h="1971146">
                <a:moveTo>
                  <a:pt x="0" y="0"/>
                </a:moveTo>
                <a:lnTo>
                  <a:pt x="1918885" y="0"/>
                </a:lnTo>
                <a:lnTo>
                  <a:pt x="1918885" y="1966913"/>
                </a:lnTo>
                <a:lnTo>
                  <a:pt x="0" y="1971146"/>
                </a:lnTo>
                <a:lnTo>
                  <a:pt x="0" y="0"/>
                </a:lnTo>
                <a:close/>
              </a:path>
            </a:pathLst>
          </a:custGeom>
          <a:noFill/>
          <a:ln w="25400">
            <a:solidFill>
              <a:srgbClr val="EF5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84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493</Words>
  <Application>Microsoft Office PowerPoint</Application>
  <PresentationFormat>와이드스크린</PresentationFormat>
  <Paragraphs>132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Freestyle Script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21</cp:revision>
  <dcterms:created xsi:type="dcterms:W3CDTF">2020-09-02T01:48:52Z</dcterms:created>
  <dcterms:modified xsi:type="dcterms:W3CDTF">2020-09-02T05:24:27Z</dcterms:modified>
</cp:coreProperties>
</file>