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68" r:id="rId3"/>
    <p:sldId id="259" r:id="rId4"/>
    <p:sldId id="270" r:id="rId5"/>
    <p:sldId id="271" r:id="rId6"/>
    <p:sldId id="273" r:id="rId7"/>
    <p:sldId id="274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3" autoAdjust="0"/>
    <p:restoredTop sz="87931" autoAdjust="0"/>
  </p:normalViewPr>
  <p:slideViewPr>
    <p:cSldViewPr snapToGrid="0">
      <p:cViewPr varScale="1">
        <p:scale>
          <a:sx n="77" d="100"/>
          <a:sy n="77" d="100"/>
        </p:scale>
        <p:origin x="11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19C37-A3C5-4128-AA3F-BA43EB13D69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B152F-2200-4AE3-95BF-795F3DE90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B152F-2200-4AE3-95BF-795F3DE903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9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B152F-2200-4AE3-95BF-795F3DE903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6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3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4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21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8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7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22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9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4E81-AB1E-41EC-AC96-B8ED712929B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05F9A-A425-4312-842E-8CAF4D31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api-docs.omnious.com/tagger/attribute_guide" TargetMode="External"/><Relationship Id="rId4" Type="http://schemas.openxmlformats.org/officeDocument/2006/relationships/hyperlink" Target="https://www.vingle.net/posts/91138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16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hyperlink" Target="https://coolors.co/ef5350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5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Relationship Id="rId1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6.jpeg"/><Relationship Id="rId7" Type="http://schemas.openxmlformats.org/officeDocument/2006/relationships/image" Target="../media/image3.png"/><Relationship Id="rId12" Type="http://schemas.openxmlformats.org/officeDocument/2006/relationships/image" Target="../media/image21.jpeg"/><Relationship Id="rId17" Type="http://schemas.microsoft.com/office/2007/relationships/hdphoto" Target="../media/hdphoto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0.jpeg"/><Relationship Id="rId5" Type="http://schemas.openxmlformats.org/officeDocument/2006/relationships/image" Target="../media/image10.pn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99914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Sign Up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9493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Log In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926" t="549" r="1422" b="1149"/>
          <a:stretch/>
        </p:blipFill>
        <p:spPr>
          <a:xfrm>
            <a:off x="2431670" y="1259930"/>
            <a:ext cx="2890686" cy="47231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78" y="3128141"/>
            <a:ext cx="778263" cy="49336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324008" y="3904795"/>
            <a:ext cx="2499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 smtClean="0"/>
              <a:t>메인 컬러를 선택하고</a:t>
            </a:r>
            <a:r>
              <a:rPr lang="en-US" altLang="ko-KR" sz="1100" b="1" dirty="0" smtClean="0"/>
              <a:t>,</a:t>
            </a:r>
          </a:p>
          <a:p>
            <a:pPr algn="ctr"/>
            <a:r>
              <a:rPr lang="ko-KR" altLang="en-US" sz="1100" b="1" dirty="0" smtClean="0"/>
              <a:t>어울리는 컬러 조합을 </a:t>
            </a:r>
            <a:r>
              <a:rPr lang="ko-KR" altLang="en-US" sz="1100" b="1" dirty="0" err="1" smtClean="0"/>
              <a:t>추천받으세요</a:t>
            </a:r>
            <a:endParaRPr lang="ko-KR" alt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22356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eorgia.Smith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1119"/>
            <a:ext cx="4394200" cy="63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12489" y="3911835"/>
            <a:ext cx="5079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사진을 크게 해놓은 뒤에 말을 써야 할 곳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아무 말이나 있는 것보다 패션 관련 명언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있는게 </a:t>
            </a:r>
            <a:r>
              <a:rPr lang="ko-KR" altLang="en-US" sz="800" dirty="0" err="1" smtClean="0"/>
              <a:t>나을듯</a:t>
            </a:r>
            <a:r>
              <a:rPr lang="en-US" altLang="ko-KR" sz="800" dirty="0" smtClean="0"/>
              <a:t>(</a:t>
            </a:r>
            <a:r>
              <a:rPr lang="en-US" altLang="ko-KR" sz="800" dirty="0" smtClean="0">
                <a:hlinkClick r:id="rId4"/>
              </a:rPr>
              <a:t>https://www.vingle.net/posts/911386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 smtClean="0"/>
              <a:t>색깔은 선택한 색깔로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0393" y="1575499"/>
            <a:ext cx="635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>
                    <a:lumMod val="50000"/>
                  </a:schemeClr>
                </a:solidFill>
              </a:rPr>
              <a:t>JUST GO IN AND TRY THINGS ON… GIVE YOURSELF FREEDOM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31462" y="4923808"/>
            <a:ext cx="6223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전체적인 잡지는 </a:t>
            </a:r>
            <a:r>
              <a:rPr lang="en-US" altLang="ko-KR" sz="700" dirty="0" smtClean="0"/>
              <a:t>carousel</a:t>
            </a:r>
            <a:r>
              <a:rPr lang="ko-KR" altLang="en-US" sz="700" dirty="0" smtClean="0"/>
              <a:t>로 해서 전체적인 화면 구성을 하는 것도 </a:t>
            </a:r>
            <a:r>
              <a:rPr lang="ko-KR" altLang="en-US" sz="700" dirty="0" err="1" smtClean="0"/>
              <a:t>괜찮을듯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OMNIOUS API </a:t>
            </a:r>
            <a:r>
              <a:rPr lang="ko-KR" altLang="en-US" sz="700" dirty="0" err="1" smtClean="0"/>
              <a:t>쓸수</a:t>
            </a:r>
            <a:r>
              <a:rPr lang="ko-KR" altLang="en-US" sz="700" dirty="0" smtClean="0"/>
              <a:t> 있을지는 모르겠지만 </a:t>
            </a:r>
            <a:r>
              <a:rPr lang="ko-KR" altLang="en-US" sz="700" dirty="0" err="1" smtClean="0"/>
              <a:t>쓸수있다면</a:t>
            </a:r>
            <a:r>
              <a:rPr lang="en-US" altLang="ko-KR" sz="700" dirty="0" smtClean="0"/>
              <a:t>..(</a:t>
            </a:r>
            <a:r>
              <a:rPr lang="en-US" altLang="ko-KR" sz="800" dirty="0" smtClean="0">
                <a:hlinkClick r:id="rId5"/>
              </a:rPr>
              <a:t>https://api-docs.omnious.com/tagger/attribute_guide</a:t>
            </a:r>
            <a:r>
              <a:rPr lang="en-US" altLang="ko-KR" sz="800" dirty="0" smtClean="0"/>
              <a:t>)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750093"/>
            <a:ext cx="21975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CHINA COLLAR BLACK JACKET</a:t>
            </a:r>
          </a:p>
          <a:p>
            <a:r>
              <a:rPr lang="en-US" altLang="ko-KR" sz="1100" dirty="0" smtClean="0"/>
              <a:t>BLACK TROUSERS</a:t>
            </a:r>
          </a:p>
          <a:p>
            <a:r>
              <a:rPr lang="en-US" altLang="ko-KR" sz="1100" dirty="0" smtClean="0"/>
              <a:t>BLACK SHOES</a:t>
            </a:r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9319" y="3325279"/>
            <a:ext cx="635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</a:rPr>
              <a:t>Vera Wang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968472" y="6575602"/>
            <a:ext cx="613784" cy="72000"/>
          </a:xfrm>
          <a:prstGeom prst="rect">
            <a:avLst/>
          </a:prstGeom>
          <a:solidFill>
            <a:srgbClr val="EF5350"/>
          </a:solidFill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42976" y="6575602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17480" y="6575602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91984" y="6575602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66488" y="6571798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40992" y="6571798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15496" y="6571798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4" descr="L FOR LAZAR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41" y="451120"/>
            <a:ext cx="4805159" cy="64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3673" y="670560"/>
            <a:ext cx="635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EF5350"/>
                </a:solidFill>
              </a:rPr>
              <a:t>FASHION FADE, STYLE IS ENTERNAL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673" y="4163417"/>
            <a:ext cx="4351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OMNIOUS API</a:t>
            </a:r>
            <a:r>
              <a:rPr lang="ko-KR" altLang="en-US" sz="1100" dirty="0" smtClean="0"/>
              <a:t>에서는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모자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액세서리는 분류해내지 못한다고 함</a:t>
            </a:r>
            <a:endParaRPr lang="en-US" altLang="ko-KR" sz="1100" dirty="0" smtClean="0"/>
          </a:p>
          <a:p>
            <a:r>
              <a:rPr lang="ko-KR" altLang="en-US" sz="1100" dirty="0" smtClean="0"/>
              <a:t>그럴 경우에는 위에서처럼 옷들에 대한 설명을 쓰지 못할 수 있음</a:t>
            </a:r>
            <a:endParaRPr lang="en-US" altLang="ko-KR" sz="1100" dirty="0" smtClean="0"/>
          </a:p>
          <a:p>
            <a:r>
              <a:rPr lang="ko-KR" altLang="en-US" sz="1100" dirty="0" smtClean="0"/>
              <a:t>빈칸으로 놔두긴 </a:t>
            </a:r>
            <a:r>
              <a:rPr lang="ko-KR" altLang="en-US" sz="1100" dirty="0" err="1" smtClean="0"/>
              <a:t>뭐하니까</a:t>
            </a:r>
            <a:r>
              <a:rPr lang="ko-KR" altLang="en-US" sz="1100" dirty="0" smtClean="0"/>
              <a:t> 이 부분도 생각해 봐야함</a:t>
            </a:r>
            <a:endParaRPr lang="ko-KR" altLang="en-US" sz="11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3673" y="1982064"/>
            <a:ext cx="2625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EF5350"/>
                </a:solidFill>
              </a:rPr>
              <a:t>YVES SAINT LAURENT</a:t>
            </a:r>
            <a:endParaRPr lang="ko-KR" altLang="en-US" b="1" dirty="0">
              <a:solidFill>
                <a:srgbClr val="EF535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68472" y="6575602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42976" y="6575602"/>
            <a:ext cx="613784" cy="72000"/>
          </a:xfrm>
          <a:prstGeom prst="rect">
            <a:avLst/>
          </a:prstGeom>
          <a:solidFill>
            <a:srgbClr val="EF5350"/>
          </a:solidFill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17480" y="6575602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91984" y="6575602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66488" y="6571798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40992" y="6571798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15496" y="6571798"/>
            <a:ext cx="613784" cy="72000"/>
          </a:xfrm>
          <a:prstGeom prst="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6419362" y="1219739"/>
            <a:ext cx="1798955" cy="2245360"/>
            <a:chOff x="3946893" y="1823720"/>
            <a:chExt cx="1798955" cy="2245360"/>
          </a:xfrm>
        </p:grpSpPr>
        <p:sp>
          <p:nvSpPr>
            <p:cNvPr id="3" name="직사각형 2"/>
            <p:cNvSpPr/>
            <p:nvPr/>
          </p:nvSpPr>
          <p:spPr>
            <a:xfrm>
              <a:off x="3946893" y="1823720"/>
              <a:ext cx="1570235" cy="2245360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893" y="1823720"/>
              <a:ext cx="1570235" cy="224536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946893" y="1973952"/>
              <a:ext cx="1798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내 잡지에</a:t>
              </a:r>
              <a:endParaRPr lang="en-US" altLang="ko-KR" b="1" dirty="0" smtClean="0"/>
            </a:p>
            <a:p>
              <a:r>
                <a:rPr lang="ko-KR" altLang="en-US" b="1" dirty="0" smtClean="0"/>
                <a:t>추가하기</a:t>
              </a:r>
              <a:endParaRPr lang="ko-KR" altLang="en-US" b="1" dirty="0"/>
            </a:p>
          </p:txBody>
        </p:sp>
        <p:pic>
          <p:nvPicPr>
            <p:cNvPr id="11266" name="Picture 2" descr="https://image.flaticon.com/icons/png/128/1237/123794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800" y="3566440"/>
              <a:ext cx="386080" cy="386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/>
          <p:cNvGrpSpPr/>
          <p:nvPr/>
        </p:nvGrpSpPr>
        <p:grpSpPr>
          <a:xfrm>
            <a:off x="8760891" y="1230311"/>
            <a:ext cx="1570236" cy="2245360"/>
            <a:chOff x="6605646" y="1823720"/>
            <a:chExt cx="1570236" cy="2245360"/>
          </a:xfrm>
        </p:grpSpPr>
        <p:sp>
          <p:nvSpPr>
            <p:cNvPr id="14" name="직사각형 13"/>
            <p:cNvSpPr/>
            <p:nvPr/>
          </p:nvSpPr>
          <p:spPr>
            <a:xfrm>
              <a:off x="6605646" y="1823720"/>
              <a:ext cx="1570235" cy="2245360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5647" y="1823720"/>
              <a:ext cx="1570235" cy="224536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631243" y="1977576"/>
              <a:ext cx="151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PDF</a:t>
              </a:r>
              <a:r>
                <a:rPr lang="ko-KR" altLang="en-US" b="1" dirty="0" smtClean="0"/>
                <a:t>로</a:t>
              </a:r>
              <a:endParaRPr lang="en-US" altLang="ko-KR" b="1" dirty="0" smtClean="0"/>
            </a:p>
            <a:p>
              <a:r>
                <a:rPr lang="ko-KR" altLang="en-US" b="1" dirty="0" smtClean="0"/>
                <a:t>저장하기</a:t>
              </a:r>
              <a:endParaRPr lang="en-US" altLang="ko-KR" b="1" dirty="0" smtClean="0"/>
            </a:p>
          </p:txBody>
        </p:sp>
        <p:pic>
          <p:nvPicPr>
            <p:cNvPr id="11268" name="Picture 4" descr="https://image.flaticon.com/icons/png/128/907/907128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017" y="3550030"/>
              <a:ext cx="402490" cy="402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5787258" y="900883"/>
            <a:ext cx="28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마이페이지에</a:t>
            </a:r>
            <a:r>
              <a:rPr lang="ko-KR" altLang="en-US" sz="1050" dirty="0" smtClean="0"/>
              <a:t> 잡지 추가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전체 목록에 추가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8729283" y="943792"/>
            <a:ext cx="3729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방금의</a:t>
            </a:r>
            <a:r>
              <a:rPr lang="ko-KR" altLang="en-US" sz="1050" dirty="0" smtClean="0"/>
              <a:t> 잡지를 </a:t>
            </a:r>
            <a:r>
              <a:rPr lang="en-US" altLang="ko-KR" sz="1050" dirty="0" smtClean="0"/>
              <a:t>pdf</a:t>
            </a:r>
            <a:r>
              <a:rPr lang="ko-KR" altLang="en-US" sz="1050" dirty="0" smtClean="0"/>
              <a:t>로 변환 또는 이미지 파일로 변환</a:t>
            </a:r>
            <a:endParaRPr lang="ko-KR" altLang="en-US" sz="1050" dirty="0"/>
          </a:p>
        </p:txBody>
      </p:sp>
      <p:grpSp>
        <p:nvGrpSpPr>
          <p:cNvPr id="5" name="그룹 4"/>
          <p:cNvGrpSpPr/>
          <p:nvPr/>
        </p:nvGrpSpPr>
        <p:grpSpPr>
          <a:xfrm>
            <a:off x="8760891" y="3632257"/>
            <a:ext cx="1570235" cy="2245360"/>
            <a:chOff x="9830032" y="2436474"/>
            <a:chExt cx="1570235" cy="2245360"/>
          </a:xfrm>
        </p:grpSpPr>
        <p:sp>
          <p:nvSpPr>
            <p:cNvPr id="24" name="직사각형 23"/>
            <p:cNvSpPr/>
            <p:nvPr/>
          </p:nvSpPr>
          <p:spPr>
            <a:xfrm>
              <a:off x="9830032" y="2436474"/>
              <a:ext cx="1570235" cy="2245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0032" y="2436474"/>
              <a:ext cx="1570235" cy="224536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9855629" y="2599406"/>
              <a:ext cx="151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/>
                <a:t>메인으로</a:t>
              </a:r>
              <a:endParaRPr lang="en-US" altLang="ko-KR" b="1" dirty="0" smtClean="0"/>
            </a:p>
            <a:p>
              <a:r>
                <a:rPr lang="ko-KR" altLang="en-US" b="1" dirty="0" smtClean="0"/>
                <a:t>돌아가기</a:t>
              </a:r>
              <a:endParaRPr lang="en-US" altLang="ko-KR" b="1" dirty="0" smtClean="0"/>
            </a:p>
          </p:txBody>
        </p:sp>
        <p:pic>
          <p:nvPicPr>
            <p:cNvPr id="11272" name="Picture 8" descr="https://image.flaticon.com/icons/png/128/150/15051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6581" y="4152391"/>
              <a:ext cx="439686" cy="43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10305529" y="4066761"/>
            <a:ext cx="21528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색깔 고르는 화면으로 돌아가기</a:t>
            </a:r>
            <a:endParaRPr lang="ko-KR" altLang="en-US" sz="105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04826" y="585691"/>
            <a:ext cx="28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EF5350"/>
                </a:solidFill>
              </a:rPr>
              <a:t>발간된 매거진 수</a:t>
            </a:r>
            <a:r>
              <a:rPr lang="en-US" altLang="ko-KR" sz="1050" dirty="0" smtClean="0">
                <a:solidFill>
                  <a:srgbClr val="EF5350"/>
                </a:solidFill>
              </a:rPr>
              <a:t>.</a:t>
            </a:r>
            <a:r>
              <a:rPr lang="ko-KR" altLang="en-US" sz="1050" dirty="0" smtClean="0">
                <a:solidFill>
                  <a:srgbClr val="EF5350"/>
                </a:solidFill>
              </a:rPr>
              <a:t>정</a:t>
            </a:r>
            <a:r>
              <a:rPr lang="en-US" altLang="ko-KR" sz="1050" dirty="0" smtClean="0">
                <a:solidFill>
                  <a:srgbClr val="EF5350"/>
                </a:solidFill>
              </a:rPr>
              <a:t>.</a:t>
            </a:r>
            <a:r>
              <a:rPr lang="ko-KR" altLang="en-US" sz="1050" dirty="0" smtClean="0">
                <a:solidFill>
                  <a:srgbClr val="EF5350"/>
                </a:solidFill>
              </a:rPr>
              <a:t> 불</a:t>
            </a:r>
            <a:r>
              <a:rPr lang="en-US" altLang="ko-KR" sz="1050" dirty="0" smtClean="0">
                <a:solidFill>
                  <a:srgbClr val="EF5350"/>
                </a:solidFill>
              </a:rPr>
              <a:t>.</a:t>
            </a:r>
            <a:r>
              <a:rPr lang="ko-KR" altLang="en-US" sz="1050" dirty="0" smtClean="0">
                <a:solidFill>
                  <a:srgbClr val="EF5350"/>
                </a:solidFill>
              </a:rPr>
              <a:t>가</a:t>
            </a:r>
            <a:r>
              <a:rPr lang="en-US" altLang="ko-KR" sz="1050" dirty="0" smtClean="0">
                <a:solidFill>
                  <a:srgbClr val="EF5350"/>
                </a:solidFill>
              </a:rPr>
              <a:t>.</a:t>
            </a:r>
            <a:endParaRPr lang="ko-KR" altLang="en-US" sz="1050" dirty="0">
              <a:solidFill>
                <a:srgbClr val="EF5350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380065" y="972273"/>
            <a:ext cx="3909565" cy="5068695"/>
            <a:chOff x="364066" y="973667"/>
            <a:chExt cx="1828800" cy="2582334"/>
          </a:xfrm>
        </p:grpSpPr>
        <p:sp>
          <p:nvSpPr>
            <p:cNvPr id="27" name="직사각형 26"/>
            <p:cNvSpPr/>
            <p:nvPr/>
          </p:nvSpPr>
          <p:spPr>
            <a:xfrm>
              <a:off x="364066" y="973667"/>
              <a:ext cx="1828800" cy="2582334"/>
            </a:xfrm>
            <a:prstGeom prst="rect">
              <a:avLst/>
            </a:prstGeom>
            <a:solidFill>
              <a:srgbClr val="EF5350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Picture 2" descr="Georgia.Smith8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90" y="1099743"/>
              <a:ext cx="1597151" cy="2325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6420829" y="3632257"/>
            <a:ext cx="1570236" cy="2245360"/>
            <a:chOff x="6062391" y="3928033"/>
            <a:chExt cx="1570236" cy="2245360"/>
          </a:xfrm>
        </p:grpSpPr>
        <p:grpSp>
          <p:nvGrpSpPr>
            <p:cNvPr id="29" name="그룹 28"/>
            <p:cNvGrpSpPr/>
            <p:nvPr/>
          </p:nvGrpSpPr>
          <p:grpSpPr>
            <a:xfrm>
              <a:off x="6062391" y="3928033"/>
              <a:ext cx="1570236" cy="2245360"/>
              <a:chOff x="6605646" y="1823720"/>
              <a:chExt cx="1570236" cy="224536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605646" y="1823720"/>
                <a:ext cx="1570235" cy="2245360"/>
              </a:xfrm>
              <a:prstGeom prst="rect">
                <a:avLst/>
              </a:prstGeom>
              <a:solidFill>
                <a:srgbClr val="EF53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5647" y="1823720"/>
                <a:ext cx="1570235" cy="224536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6631243" y="1977576"/>
                <a:ext cx="1519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현재 잡지</a:t>
                </a:r>
                <a:endParaRPr lang="en-US" altLang="ko-KR" b="1" dirty="0" smtClean="0"/>
              </a:p>
              <a:p>
                <a:r>
                  <a:rPr lang="ko-KR" altLang="en-US" b="1" dirty="0" smtClean="0"/>
                  <a:t>수정하기</a:t>
                </a:r>
                <a:endParaRPr lang="en-US" altLang="ko-KR" b="1" dirty="0" smtClean="0"/>
              </a:p>
            </p:txBody>
          </p:sp>
        </p:grp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831" y="5624614"/>
              <a:ext cx="371186" cy="371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46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194431" y="0"/>
            <a:ext cx="3997569" cy="68580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99914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Sign Up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9493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Log In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926" t="549" r="1422" b="1149"/>
          <a:stretch/>
        </p:blipFill>
        <p:spPr>
          <a:xfrm>
            <a:off x="512840" y="1259930"/>
            <a:ext cx="2890686" cy="4723147"/>
          </a:xfrm>
          <a:prstGeom prst="rect">
            <a:avLst/>
          </a:prstGeom>
        </p:spPr>
      </p:pic>
      <p:pic>
        <p:nvPicPr>
          <p:cNvPr id="15" name="Picture 24" descr="L FOR LAZAR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03" y="1722363"/>
            <a:ext cx="3099288" cy="41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307674" y="3323465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#EF5350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45" y="3199435"/>
            <a:ext cx="778263" cy="49336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258275" y="3976089"/>
            <a:ext cx="2499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 smtClean="0"/>
              <a:t>메인 컬러를 선택하고</a:t>
            </a:r>
            <a:r>
              <a:rPr lang="en-US" altLang="ko-KR" sz="1100" b="1" dirty="0" smtClean="0"/>
              <a:t>,</a:t>
            </a:r>
          </a:p>
          <a:p>
            <a:pPr algn="ctr"/>
            <a:r>
              <a:rPr lang="ko-KR" altLang="en-US" sz="1100" b="1" dirty="0" smtClean="0"/>
              <a:t>어울리는 컬러 조합을 </a:t>
            </a:r>
            <a:r>
              <a:rPr lang="ko-KR" altLang="en-US" sz="1100" b="1" dirty="0" err="1" smtClean="0"/>
              <a:t>추천받으세요</a:t>
            </a:r>
            <a:endParaRPr lang="ko-KR" alt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22356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03526" y="1722363"/>
            <a:ext cx="2739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색을 선택하면 </a:t>
            </a:r>
            <a:r>
              <a:rPr lang="ko-KR" altLang="en-US" sz="1100" dirty="0" err="1" smtClean="0"/>
              <a:t>컨펌할</a:t>
            </a:r>
            <a:r>
              <a:rPr lang="ko-KR" altLang="en-US" sz="1100" dirty="0" smtClean="0"/>
              <a:t> 수 있는 메시지 창</a:t>
            </a:r>
            <a:endParaRPr lang="en-US" altLang="ko-KR" sz="1100" dirty="0"/>
          </a:p>
          <a:p>
            <a:endParaRPr lang="en-US" altLang="ko-KR" sz="110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100" dirty="0" smtClean="0"/>
              <a:t>색과 이미지 우측에 </a:t>
            </a:r>
            <a:r>
              <a:rPr lang="ko-KR" altLang="en-US" sz="1100" dirty="0" err="1" smtClean="0"/>
              <a:t>띄워줌</a:t>
            </a:r>
            <a:endParaRPr lang="en-US" altLang="ko-KR" sz="110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100" dirty="0" smtClean="0"/>
              <a:t>헤더 색도 바뀜</a:t>
            </a:r>
            <a:endParaRPr lang="en-US" altLang="ko-KR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279345" y="5357624"/>
            <a:ext cx="3038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컨펌</a:t>
            </a:r>
            <a:r>
              <a:rPr lang="ko-KR" altLang="en-US" sz="1100" dirty="0" smtClean="0"/>
              <a:t> 창 </a:t>
            </a:r>
            <a:r>
              <a:rPr lang="en-US" altLang="ko-KR" sz="1100" dirty="0" smtClean="0"/>
              <a:t>=&gt; </a:t>
            </a:r>
            <a:r>
              <a:rPr lang="ko-KR" altLang="en-US" sz="1100" dirty="0" smtClean="0"/>
              <a:t>톤 선택 옵션</a:t>
            </a:r>
            <a:endParaRPr lang="en-US" altLang="ko-KR" sz="1100" dirty="0" smtClean="0"/>
          </a:p>
          <a:p>
            <a:r>
              <a:rPr lang="en-US" altLang="ko-KR" sz="1100" dirty="0" smtClean="0"/>
              <a:t>( ) </a:t>
            </a:r>
            <a:r>
              <a:rPr lang="ko-KR" altLang="en-US" sz="1100" dirty="0" smtClean="0"/>
              <a:t>로고 </a:t>
            </a:r>
            <a:r>
              <a:rPr lang="en-US" altLang="ko-KR" sz="1100" dirty="0" smtClean="0"/>
              <a:t>=&gt; </a:t>
            </a:r>
            <a:r>
              <a:rPr lang="ko-KR" altLang="en-US" sz="1100" dirty="0" smtClean="0"/>
              <a:t>색 선택하면 </a:t>
            </a:r>
            <a:r>
              <a:rPr lang="en-US" altLang="ko-KR" sz="1100" dirty="0" smtClean="0"/>
              <a:t>( P ( ) ( ) L ) </a:t>
            </a:r>
            <a:r>
              <a:rPr lang="ko-KR" altLang="en-US" sz="1100" dirty="0" smtClean="0"/>
              <a:t>로 바뀜</a:t>
            </a:r>
            <a:endParaRPr lang="en-US" altLang="ko-KR" sz="1100" dirty="0" smtClean="0"/>
          </a:p>
          <a:p>
            <a:r>
              <a:rPr lang="ko-KR" altLang="en-US" sz="1100" dirty="0" smtClean="0"/>
              <a:t>누르면 다음 화면으로 넘어감</a:t>
            </a:r>
            <a:endParaRPr lang="en-US" altLang="ko-KR" sz="1100" dirty="0" smtClean="0"/>
          </a:p>
          <a:p>
            <a:endParaRPr lang="en-US" altLang="ko-KR" sz="11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86" b="96429" l="0" r="97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" r="38393" b="-5947"/>
          <a:stretch/>
        </p:blipFill>
        <p:spPr>
          <a:xfrm rot="10800000" flipV="1">
            <a:off x="10837050" y="5442480"/>
            <a:ext cx="425510" cy="4122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69101" y="5983077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컬러 선택 확정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05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451122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48787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Sign 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0393" y="71672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Login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926" t="549" r="1422" b="1149"/>
          <a:stretch/>
        </p:blipFill>
        <p:spPr>
          <a:xfrm>
            <a:off x="155910" y="1259930"/>
            <a:ext cx="2890686" cy="47231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848787" y="771131"/>
            <a:ext cx="2008916" cy="1672888"/>
          </a:xfrm>
          <a:prstGeom prst="roundRect">
            <a:avLst>
              <a:gd name="adj" fmla="val 73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색깔을 고른 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배색까지 얼마나 시간이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걸릴지 모름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그래서 로딩 모션을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하는 것이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아무래도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좋을듯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79" y="2296841"/>
            <a:ext cx="4065858" cy="17571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30" y="160690"/>
            <a:ext cx="960391" cy="1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829155" y="1768217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POOL</a:t>
            </a:r>
            <a:endParaRPr lang="ko-KR" altLang="en-US" sz="12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551042" y="2109537"/>
            <a:ext cx="3059237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80" y="2399751"/>
            <a:ext cx="2920181" cy="43623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80" y="3126195"/>
            <a:ext cx="2920181" cy="4335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680" y="3849980"/>
            <a:ext cx="2920181" cy="4323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680" y="4572558"/>
            <a:ext cx="2928000" cy="439200"/>
          </a:xfrm>
          <a:prstGeom prst="rect">
            <a:avLst/>
          </a:prstGeom>
        </p:spPr>
      </p:pic>
      <p:pic>
        <p:nvPicPr>
          <p:cNvPr id="1026" name="Picture 2" descr="https://image.flaticon.com/icons/png/128/875/8751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41" y="1812495"/>
            <a:ext cx="195687" cy="19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840" y="263878"/>
            <a:ext cx="1413879" cy="191002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8194431" y="0"/>
            <a:ext cx="3997569" cy="68580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95528" y="1016452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YOUR COLOR</a:t>
            </a:r>
            <a:endParaRPr lang="ko-KR" altLang="en-US" sz="12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8194431" y="1321933"/>
            <a:ext cx="30592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84" y="1649396"/>
            <a:ext cx="3761429" cy="14474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345" y="3342981"/>
            <a:ext cx="3753567" cy="134736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294484" y="5275986"/>
            <a:ext cx="2503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컬러에 대한 </a:t>
            </a:r>
            <a:r>
              <a:rPr lang="ko-KR" altLang="en-US" sz="900" dirty="0" err="1" smtClean="0"/>
              <a:t>디테일한</a:t>
            </a:r>
            <a:r>
              <a:rPr lang="ko-KR" altLang="en-US" sz="900" dirty="0" smtClean="0"/>
              <a:t> 정보 제공도 </a:t>
            </a:r>
            <a:r>
              <a:rPr lang="ko-KR" altLang="en-US" sz="900" dirty="0" err="1" smtClean="0"/>
              <a:t>괜찮을듯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en-US" altLang="ko-KR" sz="900" dirty="0">
                <a:hlinkClick r:id="rId10"/>
              </a:rPr>
              <a:t>https://coolors.co/ef5350</a:t>
            </a:r>
            <a:endParaRPr lang="ko-KR" altLang="en-US" sz="9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245961" y="2373143"/>
            <a:ext cx="1051241" cy="1366615"/>
            <a:chOff x="3788229" y="2060560"/>
            <a:chExt cx="1137732" cy="1479053"/>
          </a:xfrm>
        </p:grpSpPr>
        <p:sp>
          <p:nvSpPr>
            <p:cNvPr id="57" name="직사각형 56"/>
            <p:cNvSpPr/>
            <p:nvPr/>
          </p:nvSpPr>
          <p:spPr>
            <a:xfrm>
              <a:off x="3788229" y="2060560"/>
              <a:ext cx="1137732" cy="1479053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88229" y="2060560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Red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788229" y="3320494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#EF5350</a:t>
              </a:r>
              <a:endParaRPr lang="ko-KR" altLang="en-U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39869" y="1792738"/>
            <a:ext cx="1138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+ </a:t>
            </a:r>
            <a:r>
              <a:rPr lang="ko-KR" altLang="en-US" sz="1100" dirty="0" smtClean="0"/>
              <a:t>톤 선택 옵션</a:t>
            </a:r>
            <a:endParaRPr lang="en-US" altLang="ko-KR" sz="1100" dirty="0" smtClean="0"/>
          </a:p>
          <a:p>
            <a:endParaRPr lang="en-US" altLang="ko-KR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9571185" y="659783"/>
            <a:ext cx="250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배색 </a:t>
            </a:r>
            <a:r>
              <a:rPr lang="en-US" altLang="ko-KR" sz="900" dirty="0" smtClean="0"/>
              <a:t>– </a:t>
            </a:r>
            <a:r>
              <a:rPr lang="ko-KR" altLang="en-US" sz="900" dirty="0" err="1" smtClean="0"/>
              <a:t>네이밍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관련 정보들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분석 논문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가져올 수 있으면 대체</a:t>
            </a:r>
            <a:endParaRPr lang="ko-KR" altLang="en-US" sz="900" dirty="0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786" b="96429" l="0" r="97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" r="38393" b="-5947"/>
          <a:stretch/>
        </p:blipFill>
        <p:spPr>
          <a:xfrm flipV="1">
            <a:off x="512840" y="5979238"/>
            <a:ext cx="425510" cy="41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40" y="263878"/>
            <a:ext cx="1413879" cy="191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5528" y="1016452"/>
            <a:ext cx="205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YOUR COLOR SCHEME</a:t>
            </a:r>
            <a:endParaRPr lang="ko-KR" altLang="en-US" sz="12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8194431" y="1321933"/>
            <a:ext cx="30592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487" y="1877538"/>
            <a:ext cx="2920181" cy="432365"/>
          </a:xfrm>
          <a:prstGeom prst="rect">
            <a:avLst/>
          </a:prstGeom>
        </p:spPr>
      </p:pic>
      <p:pic>
        <p:nvPicPr>
          <p:cNvPr id="24" name="Picture 2" descr="https://image.flaticon.com/icons/png/128/271/2712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455" y="3704260"/>
            <a:ext cx="478811" cy="4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395528" y="3242444"/>
            <a:ext cx="109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View More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551042" y="5184915"/>
            <a:ext cx="206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배색 선택 시</a:t>
            </a:r>
            <a:endParaRPr lang="en-US" altLang="ko-KR" sz="900" dirty="0" smtClean="0"/>
          </a:p>
          <a:p>
            <a:r>
              <a:rPr lang="ko-KR" altLang="en-US" sz="900" dirty="0" smtClean="0"/>
              <a:t>배색 정보 보여줌</a:t>
            </a:r>
            <a:endParaRPr lang="en-US" altLang="ko-KR" sz="900" dirty="0" smtClean="0"/>
          </a:p>
          <a:p>
            <a:r>
              <a:rPr lang="ko-KR" altLang="en-US" sz="900" dirty="0" err="1" smtClean="0"/>
              <a:t>재클릭</a:t>
            </a:r>
            <a:r>
              <a:rPr lang="ko-KR" altLang="en-US" sz="900" dirty="0" smtClean="0"/>
              <a:t> 시</a:t>
            </a:r>
            <a:endParaRPr lang="en-US" altLang="ko-KR" sz="900" dirty="0" smtClean="0"/>
          </a:p>
          <a:p>
            <a:r>
              <a:rPr lang="ko-KR" altLang="en-US" sz="900" dirty="0" smtClean="0"/>
              <a:t>이전 화면으로 돌아감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93215" y="2564547"/>
            <a:ext cx="2063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컬러 별 너비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순서 변경 옵션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93215" y="3265527"/>
            <a:ext cx="20636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비로그인</a:t>
            </a:r>
            <a:r>
              <a:rPr lang="ko-KR" altLang="en-US" sz="900" dirty="0" smtClean="0"/>
              <a:t> 상태일 경우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900" dirty="0" smtClean="0"/>
              <a:t>Login </a:t>
            </a:r>
            <a:r>
              <a:rPr lang="ko-KR" altLang="en-US" sz="900" dirty="0" smtClean="0"/>
              <a:t>창으로 연결</a:t>
            </a:r>
            <a:endParaRPr lang="en-US" altLang="ko-KR" sz="90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r>
              <a:rPr lang="ko-KR" altLang="en-US" sz="900" dirty="0"/>
              <a:t>로</a:t>
            </a:r>
            <a:r>
              <a:rPr lang="ko-KR" altLang="en-US" sz="900" dirty="0" smtClean="0"/>
              <a:t>그인 </a:t>
            </a:r>
            <a:r>
              <a:rPr lang="ko-KR" altLang="en-US" sz="900" dirty="0"/>
              <a:t>상태일 경우</a:t>
            </a:r>
            <a:endParaRPr lang="en-US" altLang="ko-KR" sz="900" dirty="0"/>
          </a:p>
          <a:p>
            <a:endParaRPr lang="en-US" altLang="ko-KR" sz="90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900" dirty="0" smtClean="0"/>
              <a:t>8</a:t>
            </a:r>
            <a:r>
              <a:rPr lang="ko-KR" altLang="en-US" sz="900" dirty="0" smtClean="0"/>
              <a:t>번 화면</a:t>
            </a:r>
            <a:endParaRPr lang="en-US" altLang="ko-KR" sz="9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829155" y="1768217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POOL</a:t>
            </a:r>
            <a:endParaRPr lang="ko-KR" altLang="en-US" sz="1200" b="1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551042" y="2109537"/>
            <a:ext cx="3059237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680" y="2399751"/>
            <a:ext cx="2920181" cy="43623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2680" y="3126195"/>
            <a:ext cx="2920181" cy="43357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80" y="3849980"/>
            <a:ext cx="2920181" cy="43236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2680" y="4572558"/>
            <a:ext cx="2928000" cy="439200"/>
          </a:xfrm>
          <a:prstGeom prst="rect">
            <a:avLst/>
          </a:prstGeom>
        </p:spPr>
      </p:pic>
      <p:pic>
        <p:nvPicPr>
          <p:cNvPr id="43" name="Picture 2" descr="https://image.flaticon.com/icons/png/128/875/8751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41" y="1812495"/>
            <a:ext cx="195687" cy="19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6245961" y="2373143"/>
            <a:ext cx="1051241" cy="1366615"/>
            <a:chOff x="3788229" y="2060560"/>
            <a:chExt cx="1137732" cy="1479053"/>
          </a:xfrm>
        </p:grpSpPr>
        <p:sp>
          <p:nvSpPr>
            <p:cNvPr id="45" name="직사각형 44"/>
            <p:cNvSpPr/>
            <p:nvPr/>
          </p:nvSpPr>
          <p:spPr>
            <a:xfrm>
              <a:off x="3788229" y="2060560"/>
              <a:ext cx="1137732" cy="1479053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88229" y="2060560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Red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788229" y="3320494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#EF5350</a:t>
              </a:r>
              <a:endParaRPr lang="ko-KR" alt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39869" y="1792738"/>
            <a:ext cx="1138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+ </a:t>
            </a:r>
            <a:r>
              <a:rPr lang="ko-KR" altLang="en-US" sz="1100" dirty="0" smtClean="0"/>
              <a:t>톤 선택 옵션</a:t>
            </a:r>
            <a:endParaRPr lang="en-US" altLang="ko-KR" sz="1100" dirty="0" smtClean="0"/>
          </a:p>
          <a:p>
            <a:endParaRPr lang="en-US" altLang="ko-KR" sz="11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786" b="96429" l="0" r="97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" r="38393" b="-5947"/>
          <a:stretch/>
        </p:blipFill>
        <p:spPr>
          <a:xfrm flipV="1">
            <a:off x="512840" y="5979238"/>
            <a:ext cx="425510" cy="41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926" t="549" r="1422" b="1149"/>
          <a:stretch/>
        </p:blipFill>
        <p:spPr>
          <a:xfrm>
            <a:off x="512840" y="1259930"/>
            <a:ext cx="2890686" cy="47231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41453" y="2610714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POOL</a:t>
            </a:r>
            <a:endParaRPr lang="ko-KR" altLang="en-US" sz="12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4263340" y="2952034"/>
            <a:ext cx="3059237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78" y="3242248"/>
            <a:ext cx="2920181" cy="43623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978" y="3968692"/>
            <a:ext cx="2920181" cy="4335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978" y="4692477"/>
            <a:ext cx="2920181" cy="4323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978" y="5415055"/>
            <a:ext cx="2928000" cy="439200"/>
          </a:xfrm>
          <a:prstGeom prst="rect">
            <a:avLst/>
          </a:prstGeom>
        </p:spPr>
      </p:pic>
      <p:pic>
        <p:nvPicPr>
          <p:cNvPr id="1026" name="Picture 2" descr="https://image.flaticon.com/icons/png/128/875/8751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39" y="2654992"/>
            <a:ext cx="195687" cy="19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840" y="263878"/>
            <a:ext cx="1413879" cy="191002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8194431" y="0"/>
            <a:ext cx="3997569" cy="68580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95528" y="1016452"/>
            <a:ext cx="205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YOUR COLOR SCHEME</a:t>
            </a:r>
            <a:endParaRPr lang="ko-KR" altLang="en-US" sz="12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8194431" y="1321933"/>
            <a:ext cx="30592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203918" y="1135324"/>
            <a:ext cx="1051241" cy="1366615"/>
            <a:chOff x="3788229" y="2060560"/>
            <a:chExt cx="1137732" cy="1479053"/>
          </a:xfrm>
        </p:grpSpPr>
        <p:sp>
          <p:nvSpPr>
            <p:cNvPr id="57" name="직사각형 56"/>
            <p:cNvSpPr/>
            <p:nvPr/>
          </p:nvSpPr>
          <p:spPr>
            <a:xfrm>
              <a:off x="3788229" y="2060560"/>
              <a:ext cx="1137732" cy="1479053"/>
            </a:xfrm>
            <a:prstGeom prst="rect">
              <a:avLst/>
            </a:prstGeom>
            <a:solidFill>
              <a:srgbClr val="EF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88229" y="2060560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Red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788229" y="3320494"/>
              <a:ext cx="1137732" cy="219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#EF5350</a:t>
              </a:r>
              <a:endParaRPr lang="ko-KR" altLang="en-U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487" y="1877538"/>
            <a:ext cx="2920181" cy="432365"/>
          </a:xfrm>
          <a:prstGeom prst="rect">
            <a:avLst/>
          </a:prstGeom>
        </p:spPr>
      </p:pic>
      <p:pic>
        <p:nvPicPr>
          <p:cNvPr id="24" name="Picture 2" descr="https://image.flaticon.com/icons/png/128/271/27122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455" y="3704260"/>
            <a:ext cx="478811" cy="4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395528" y="3242444"/>
            <a:ext cx="109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View More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333487" y="5484923"/>
            <a:ext cx="206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배색 선택 시</a:t>
            </a:r>
            <a:endParaRPr lang="en-US" altLang="ko-KR" sz="900" dirty="0" smtClean="0"/>
          </a:p>
          <a:p>
            <a:r>
              <a:rPr lang="en-US" altLang="ko-KR" sz="900" dirty="0" smtClean="0"/>
              <a:t>VIEW MORE </a:t>
            </a:r>
            <a:r>
              <a:rPr lang="ko-KR" altLang="en-US" sz="900" dirty="0" smtClean="0"/>
              <a:t>버튼 등장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93215" y="2564547"/>
            <a:ext cx="2063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컬러 별 너비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순서 변경 옵션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93215" y="3265527"/>
            <a:ext cx="20636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비로그인</a:t>
            </a:r>
            <a:r>
              <a:rPr lang="ko-KR" altLang="en-US" sz="900" dirty="0" smtClean="0"/>
              <a:t> 상태일 경우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900" dirty="0" smtClean="0"/>
              <a:t>Login </a:t>
            </a:r>
            <a:r>
              <a:rPr lang="ko-KR" altLang="en-US" sz="900" dirty="0" smtClean="0"/>
              <a:t>창으로 연결</a:t>
            </a:r>
            <a:endParaRPr lang="en-US" altLang="ko-KR" sz="9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90" y="1570522"/>
            <a:ext cx="7107936" cy="39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25483" y="3576605"/>
            <a:ext cx="6406878" cy="155912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 flipV="1">
            <a:off x="332892" y="797220"/>
            <a:ext cx="703709" cy="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54588" y="611812"/>
            <a:ext cx="36365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가변적인 크기</a:t>
            </a:r>
            <a:r>
              <a:rPr lang="en-US" altLang="ko-KR" sz="1000" dirty="0" smtClean="0"/>
              <a:t>(hover</a:t>
            </a:r>
            <a:r>
              <a:rPr lang="ko-KR" altLang="en-US" sz="1000" dirty="0" smtClean="0"/>
              <a:t>하면 크게</a:t>
            </a:r>
            <a:r>
              <a:rPr lang="en-US" altLang="ko-KR" sz="1000" dirty="0" smtClean="0"/>
              <a:t>, hover </a:t>
            </a:r>
            <a:r>
              <a:rPr lang="ko-KR" altLang="en-US" sz="1000" dirty="0" smtClean="0"/>
              <a:t>해제하면 작게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어떤 배색을 선택했는지 보여주기 위함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추가 기능으로는 나중에 </a:t>
            </a:r>
            <a:r>
              <a:rPr lang="ko-KR" altLang="en-US" sz="1000" dirty="0" err="1" smtClean="0"/>
              <a:t>커스텀</a:t>
            </a:r>
            <a:r>
              <a:rPr lang="ko-KR" altLang="en-US" sz="1000" dirty="0" smtClean="0"/>
              <a:t> 잡지 할 때 색깔 편집용을 사용 가능할지도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9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25483" y="3576605"/>
            <a:ext cx="6406878" cy="155912"/>
          </a:xfrm>
          <a:prstGeom prst="rect">
            <a:avLst/>
          </a:prstGeom>
        </p:spPr>
      </p:pic>
      <p:pic>
        <p:nvPicPr>
          <p:cNvPr id="3094" name="Picture 22" descr="Georgia.Smith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33" y="1099572"/>
            <a:ext cx="1342012" cy="19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L FOR LAZAR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8" y="3221100"/>
            <a:ext cx="1360078" cy="181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FashionUnited Marketing Departm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76" y="1099572"/>
            <a:ext cx="1346554" cy="168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sophiawrigh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93" y="1099572"/>
            <a:ext cx="1341197" cy="134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Stoneskidsagenc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8" y="5180178"/>
            <a:ext cx="1336217" cy="196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justcostum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562" y="3236168"/>
            <a:ext cx="1363253" cy="181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Tri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5" t="2" r="-193" b="152"/>
          <a:stretch/>
        </p:blipFill>
        <p:spPr bwMode="auto">
          <a:xfrm>
            <a:off x="3631247" y="5180178"/>
            <a:ext cx="1402917" cy="191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 descr="raymondo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1"/>
          <a:stretch/>
        </p:blipFill>
        <p:spPr bwMode="auto">
          <a:xfrm>
            <a:off x="3683393" y="3221100"/>
            <a:ext cx="1330772" cy="172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 descr="Lookbook FashionUnited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0438"/>
          <a:stretch/>
        </p:blipFill>
        <p:spPr bwMode="auto">
          <a:xfrm>
            <a:off x="2241633" y="5180178"/>
            <a:ext cx="1362182" cy="120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322356" y="5950881"/>
            <a:ext cx="266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세로 길이가 가장 긴 사진을 기준으로</a:t>
            </a:r>
            <a:endParaRPr lang="en-US" altLang="ko-KR" sz="900" dirty="0" smtClean="0"/>
          </a:p>
          <a:p>
            <a:r>
              <a:rPr lang="ko-KR" altLang="en-US" sz="900" dirty="0" smtClean="0"/>
              <a:t>위쪽 정렬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696978" y="359379"/>
            <a:ext cx="2351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PRODUCT IN YOUR COLOR</a:t>
            </a:r>
            <a:endParaRPr lang="ko-KR" altLang="en-US" sz="3600" b="1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833511" y="901352"/>
            <a:ext cx="30592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895659" y="2052244"/>
            <a:ext cx="2019417" cy="2898648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153342" y="2052244"/>
            <a:ext cx="2019417" cy="2898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411025" y="2052244"/>
            <a:ext cx="1780975" cy="2898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6" descr="FashionUnited Marketing Departmen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69" y="3617360"/>
            <a:ext cx="1066825" cy="133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0" descr="Stoneskidsagenc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025" y="3617360"/>
            <a:ext cx="908990" cy="133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2" descr="Georgia.Smith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044" y="2991145"/>
            <a:ext cx="1342012" cy="19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8960577" y="5950881"/>
            <a:ext cx="290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왼쪽은 추천한 배색 관련 이미지 </a:t>
            </a:r>
            <a:r>
              <a:rPr lang="ko-KR" altLang="en-US" sz="900" dirty="0" err="1" smtClean="0"/>
              <a:t>띄워줌</a:t>
            </a:r>
            <a:endParaRPr lang="en-US" altLang="ko-KR" sz="900" dirty="0"/>
          </a:p>
          <a:p>
            <a:r>
              <a:rPr lang="ko-KR" altLang="en-US" sz="900" dirty="0" smtClean="0"/>
              <a:t>위쪽은 배색 컬러 별 대표 이미지 선정하여 보여줌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22356" y="5550415"/>
            <a:ext cx="301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+ </a:t>
            </a:r>
            <a:r>
              <a:rPr lang="ko-KR" altLang="en-US" sz="900" dirty="0" smtClean="0"/>
              <a:t>배색 조합의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개 컬러 중 원하는 컬러 선택 옵션</a:t>
            </a:r>
            <a:endParaRPr lang="en-US" altLang="ko-KR" sz="900" dirty="0" smtClean="0"/>
          </a:p>
          <a:p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로딩시간</a:t>
            </a:r>
            <a:r>
              <a:rPr lang="ko-KR" altLang="en-US" sz="900" dirty="0" smtClean="0"/>
              <a:t> 고려 필요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4793820" y="3213111"/>
            <a:ext cx="9285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세로 스크롤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9163050" y="5064762"/>
            <a:ext cx="9285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가로 </a:t>
            </a:r>
            <a:r>
              <a:rPr lang="ko-KR" altLang="en-US" sz="900" dirty="0" err="1" smtClean="0"/>
              <a:t>카루젤</a:t>
            </a:r>
            <a:endParaRPr lang="ko-KR" altLang="en-US" sz="9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323834" y="2287205"/>
            <a:ext cx="0" cy="2663687"/>
          </a:xfrm>
          <a:prstGeom prst="straightConnector1">
            <a:avLst/>
          </a:prstGeom>
          <a:ln w="12700">
            <a:solidFill>
              <a:srgbClr val="EF53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2" descr="Georgia.Smith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992" y="2148925"/>
            <a:ext cx="1942985" cy="28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4" descr="L FOR LAZAR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081" y="2148925"/>
            <a:ext cx="1969142" cy="262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3125483" y="3576605"/>
            <a:ext cx="6406878" cy="1559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266540" y="1636055"/>
            <a:ext cx="2090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YOUR CHOICE</a:t>
            </a:r>
            <a:endParaRPr lang="ko-KR" altLang="en-US" sz="12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6303127" y="1977375"/>
            <a:ext cx="2203832" cy="0"/>
          </a:xfrm>
          <a:prstGeom prst="line">
            <a:avLst/>
          </a:prstGeom>
          <a:ln w="2222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https://image.flaticon.com/icons/png/128/929/92943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809" y="2173877"/>
            <a:ext cx="188446" cy="18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image.flaticon.com/icons/png/128/929/92943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857" y="2173877"/>
            <a:ext cx="188446" cy="18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24325" y="5324734"/>
            <a:ext cx="2313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사진 배열은 </a:t>
            </a:r>
            <a:r>
              <a:rPr lang="en-US" altLang="ko-KR" sz="1100" dirty="0" smtClean="0"/>
              <a:t>overflow-x</a:t>
            </a:r>
          </a:p>
          <a:p>
            <a:r>
              <a:rPr lang="ko-KR" altLang="en-US" sz="1100" dirty="0" smtClean="0"/>
              <a:t>왼쪽 오른쪽으로 </a:t>
            </a:r>
            <a:r>
              <a:rPr lang="ko-KR" altLang="en-US" sz="1100" dirty="0" err="1" smtClean="0"/>
              <a:t>넘겨보기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가능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9037320" y="6126191"/>
            <a:ext cx="315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Freestyle Script" panose="030804020302050B0404" pitchFamily="66" charset="0"/>
              </a:rPr>
              <a:t>Edit your magazines</a:t>
            </a:r>
            <a:endParaRPr lang="ko-KR" altLang="en-US" sz="2800" b="1" dirty="0">
              <a:latin typeface="Freestyle Script" panose="030804020302050B0404" pitchFamily="66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275" y="263878"/>
            <a:ext cx="1413879" cy="191002"/>
          </a:xfrm>
          <a:prstGeom prst="rect">
            <a:avLst/>
          </a:prstGeom>
        </p:spPr>
      </p:pic>
      <p:pic>
        <p:nvPicPr>
          <p:cNvPr id="37" name="Picture 22" descr="Georgia.Smith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33" y="1099572"/>
            <a:ext cx="1342012" cy="19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4" descr="L FOR LAZARU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8" y="3221100"/>
            <a:ext cx="1360078" cy="181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6" descr="FashionUnited Marketing Departmen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76" y="1099572"/>
            <a:ext cx="1346554" cy="168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8" descr="sophiawrigh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93" y="1099572"/>
            <a:ext cx="1341197" cy="134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0" descr="Stoneskidsagency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8" y="5180178"/>
            <a:ext cx="1336217" cy="196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2" descr="justcostum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562" y="3236168"/>
            <a:ext cx="1363253" cy="181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4" descr="Trin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5" t="2" r="-193" b="152"/>
          <a:stretch/>
        </p:blipFill>
        <p:spPr bwMode="auto">
          <a:xfrm>
            <a:off x="3631247" y="5180178"/>
            <a:ext cx="1402917" cy="191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6" descr="raymondo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1"/>
          <a:stretch/>
        </p:blipFill>
        <p:spPr bwMode="auto">
          <a:xfrm>
            <a:off x="3683393" y="3221100"/>
            <a:ext cx="1330772" cy="172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8" descr="Lookbook FashionUnited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0438"/>
          <a:stretch/>
        </p:blipFill>
        <p:spPr bwMode="auto">
          <a:xfrm>
            <a:off x="2241633" y="5180178"/>
            <a:ext cx="1362182" cy="120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96978" y="359379"/>
            <a:ext cx="2351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PRODUCT IN YOUR COLOR</a:t>
            </a:r>
            <a:endParaRPr lang="ko-KR" altLang="en-US" sz="3600" b="1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33511" y="901352"/>
            <a:ext cx="30592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30880" y="6011675"/>
            <a:ext cx="1997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가져온 이미지 정보는</a:t>
            </a:r>
            <a:endParaRPr lang="en-US" altLang="ko-KR" sz="1100" dirty="0" smtClean="0"/>
          </a:p>
          <a:p>
            <a:r>
              <a:rPr lang="ko-KR" altLang="en-US" sz="1100" dirty="0" smtClean="0"/>
              <a:t>가로 무한 스크롤로 보여줌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7131462" y="24629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Magazine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24325" y="242844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EF5350"/>
                </a:solidFill>
              </a:rPr>
              <a:t>Library</a:t>
            </a:r>
            <a:endParaRPr lang="ko-KR" altLang="en-US" sz="1400" b="1" dirty="0">
              <a:solidFill>
                <a:srgbClr val="EF5350"/>
              </a:solidFill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786" b="96429" l="0" r="97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" r="38393" b="-5947"/>
          <a:stretch/>
        </p:blipFill>
        <p:spPr>
          <a:xfrm rot="10800000" flipV="1">
            <a:off x="11102688" y="6209375"/>
            <a:ext cx="425510" cy="41226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224325" y="5083581"/>
            <a:ext cx="2956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이미지 하나 이상 </a:t>
            </a:r>
            <a:r>
              <a:rPr lang="ko-KR" altLang="en-US" sz="1100" dirty="0" err="1" smtClean="0"/>
              <a:t>선택시</a:t>
            </a:r>
            <a:r>
              <a:rPr lang="ko-KR" altLang="en-US" sz="1100" dirty="0" smtClean="0"/>
              <a:t> 보여지는 컴포넌트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4793820" y="3213111"/>
            <a:ext cx="9285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세로 스크롤</a:t>
            </a:r>
            <a:endParaRPr lang="ko-KR" altLang="en-US" sz="9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5323834" y="2287205"/>
            <a:ext cx="0" cy="2663687"/>
          </a:xfrm>
          <a:prstGeom prst="straightConnector1">
            <a:avLst/>
          </a:prstGeom>
          <a:ln w="12700">
            <a:solidFill>
              <a:srgbClr val="EF53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468</Words>
  <Application>Microsoft Office PowerPoint</Application>
  <PresentationFormat>와이드스크린</PresentationFormat>
  <Paragraphs>138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Freestyle Script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49</cp:revision>
  <dcterms:created xsi:type="dcterms:W3CDTF">2020-09-02T01:48:52Z</dcterms:created>
  <dcterms:modified xsi:type="dcterms:W3CDTF">2020-09-08T05:31:13Z</dcterms:modified>
</cp:coreProperties>
</file>