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97577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15431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184831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115215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4477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3482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14286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8532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5401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06927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19159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424155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itunes.apple.com/us/app-bundle/lifeline-crisis-line-tarter/id1150048861?mt=8"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baike.baidu.com/link?url=GOndZm7L2QHjPDt3EdUMMsRX_JAWa_Fr1dF3QNyh37oaWJ0YYgJiHEKu-Ev6OPSWk4qOnXZQcxP0z-AHtknLpq" TargetMode="External"/><Relationship Id="rId2" Type="http://schemas.openxmlformats.org/officeDocument/2006/relationships/hyperlink" Target="https://en.wikipedia.org/wiki/Lifeline_(mobile_game)" TargetMode="External"/><Relationship Id="rId1" Type="http://schemas.openxmlformats.org/officeDocument/2006/relationships/slideLayout" Target="../slideLayouts/slideLayout7.xml"/><Relationship Id="rId4" Type="http://schemas.openxmlformats.org/officeDocument/2006/relationships/hyperlink" Target="http://game.feng.com/gamenew/read/index-id-1856808.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50000"/>
              </a:lnSpc>
            </a:pPr>
            <a:r>
              <a:rPr lang="en-US" altLang="zh-CN" sz="4800" b="1" dirty="0" smtClean="0"/>
              <a:t>Requirement Analysis Presentation:</a:t>
            </a:r>
            <a:br>
              <a:rPr lang="en-US" altLang="zh-CN" sz="4800" b="1" dirty="0" smtClean="0"/>
            </a:br>
            <a:r>
              <a:rPr lang="en-US" altLang="zh-CN" sz="4800" b="1" dirty="0" smtClean="0"/>
              <a:t>Tsingtopia</a:t>
            </a:r>
            <a:endParaRPr lang="zh-CN" altLang="en-US" sz="4800" b="1" dirty="0"/>
          </a:p>
        </p:txBody>
      </p:sp>
      <p:sp>
        <p:nvSpPr>
          <p:cNvPr id="3" name="副标题 2"/>
          <p:cNvSpPr>
            <a:spLocks noGrp="1"/>
          </p:cNvSpPr>
          <p:nvPr>
            <p:ph type="subTitle" idx="1"/>
          </p:nvPr>
        </p:nvSpPr>
        <p:spPr>
          <a:xfrm>
            <a:off x="1524000" y="4187254"/>
            <a:ext cx="9144000" cy="1655762"/>
          </a:xfrm>
        </p:spPr>
        <p:txBody>
          <a:bodyPr/>
          <a:lstStyle/>
          <a:p>
            <a:r>
              <a:rPr lang="en-US" altLang="zh-CN" dirty="0" smtClean="0"/>
              <a:t>Group:</a:t>
            </a:r>
          </a:p>
          <a:p>
            <a:r>
              <a:rPr lang="en-US" altLang="zh-CN" dirty="0" smtClean="0"/>
              <a:t>Tsingtopia</a:t>
            </a:r>
            <a:endParaRPr lang="zh-CN" altLang="en-US" dirty="0"/>
          </a:p>
        </p:txBody>
      </p:sp>
      <p:sp>
        <p:nvSpPr>
          <p:cNvPr id="4" name="文本框 3"/>
          <p:cNvSpPr txBox="1"/>
          <p:nvPr/>
        </p:nvSpPr>
        <p:spPr>
          <a:xfrm>
            <a:off x="8827008" y="5015135"/>
            <a:ext cx="3364992" cy="1477328"/>
          </a:xfrm>
          <a:prstGeom prst="rect">
            <a:avLst/>
          </a:prstGeom>
          <a:noFill/>
        </p:spPr>
        <p:txBody>
          <a:bodyPr wrap="square" rtlCol="0">
            <a:spAutoFit/>
          </a:bodyPr>
          <a:lstStyle/>
          <a:p>
            <a:r>
              <a:rPr lang="zh-CN" altLang="en-US" dirty="0"/>
              <a:t>卢翔 工</a:t>
            </a:r>
            <a:r>
              <a:rPr lang="en-US" altLang="zh-CN" dirty="0"/>
              <a:t>42 2014010908</a:t>
            </a:r>
            <a:r>
              <a:rPr lang="zh-CN" altLang="en-US" dirty="0" smtClean="0"/>
              <a:t/>
            </a:r>
            <a:br>
              <a:rPr lang="zh-CN" altLang="en-US" dirty="0" smtClean="0"/>
            </a:br>
            <a:r>
              <a:rPr lang="zh-CN" altLang="en-US" dirty="0"/>
              <a:t>徐栩海 工</a:t>
            </a:r>
            <a:r>
              <a:rPr lang="en-US" altLang="zh-CN" dirty="0"/>
              <a:t>42 2014010902</a:t>
            </a:r>
            <a:r>
              <a:rPr lang="zh-CN" altLang="en-US" dirty="0" smtClean="0"/>
              <a:t/>
            </a:r>
            <a:br>
              <a:rPr lang="zh-CN" altLang="en-US" dirty="0" smtClean="0"/>
            </a:br>
            <a:r>
              <a:rPr lang="zh-CN" altLang="en-US" dirty="0"/>
              <a:t>马鸿鹏 生</a:t>
            </a:r>
            <a:r>
              <a:rPr lang="en-US" altLang="zh-CN" dirty="0"/>
              <a:t>43 2014012459</a:t>
            </a:r>
            <a:r>
              <a:rPr lang="zh-CN" altLang="en-US" dirty="0" smtClean="0"/>
              <a:t/>
            </a:r>
            <a:br>
              <a:rPr lang="zh-CN" altLang="en-US" dirty="0" smtClean="0"/>
            </a:br>
            <a:r>
              <a:rPr lang="zh-CN" altLang="en-US" dirty="0"/>
              <a:t>丁思凡 物理</a:t>
            </a:r>
            <a:r>
              <a:rPr lang="en-US" altLang="zh-CN" dirty="0"/>
              <a:t>32 2013012232</a:t>
            </a:r>
            <a:r>
              <a:rPr lang="zh-CN" altLang="en-US" dirty="0" smtClean="0"/>
              <a:t/>
            </a:r>
            <a:br>
              <a:rPr lang="zh-CN" altLang="en-US" dirty="0" smtClean="0"/>
            </a:br>
            <a:r>
              <a:rPr lang="zh-CN" altLang="en-US" dirty="0"/>
              <a:t>李凯文 工物</a:t>
            </a:r>
            <a:r>
              <a:rPr lang="en-US" altLang="zh-CN" smtClean="0"/>
              <a:t>40 </a:t>
            </a:r>
            <a:r>
              <a:rPr lang="en-US" altLang="zh-CN"/>
              <a:t>2014011756</a:t>
            </a:r>
            <a:endParaRPr lang="zh-CN" altLang="en-US" dirty="0"/>
          </a:p>
        </p:txBody>
      </p:sp>
    </p:spTree>
    <p:extLst>
      <p:ext uri="{BB962C8B-B14F-4D97-AF65-F5344CB8AC3E}">
        <p14:creationId xmlns:p14="http://schemas.microsoft.com/office/powerpoint/2010/main" val="420704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861774"/>
          </a:xfrm>
          <a:prstGeom prst="rect">
            <a:avLst/>
          </a:prstGeom>
          <a:noFill/>
        </p:spPr>
        <p:txBody>
          <a:bodyPr wrap="square" rtlCol="0">
            <a:spAutoFit/>
          </a:bodyPr>
          <a:lstStyle/>
          <a:p>
            <a:r>
              <a:rPr lang="zh-CN" altLang="en-US" sz="3200" dirty="0" smtClean="0"/>
              <a:t>软件解决的主要问题和功能</a:t>
            </a:r>
            <a:endParaRPr lang="en-US" altLang="zh-CN" sz="3200" dirty="0" smtClean="0"/>
          </a:p>
          <a:p>
            <a:endParaRPr lang="zh-CN" altLang="en-US" dirty="0"/>
          </a:p>
        </p:txBody>
      </p:sp>
      <p:sp>
        <p:nvSpPr>
          <p:cNvPr id="3" name="文本框 2"/>
          <p:cNvSpPr txBox="1"/>
          <p:nvPr/>
        </p:nvSpPr>
        <p:spPr>
          <a:xfrm>
            <a:off x="1454006" y="2015866"/>
            <a:ext cx="9966960" cy="2585323"/>
          </a:xfrm>
          <a:prstGeom prst="rect">
            <a:avLst/>
          </a:prstGeom>
          <a:noFill/>
        </p:spPr>
        <p:txBody>
          <a:bodyPr wrap="square" rtlCol="0">
            <a:spAutoFit/>
          </a:bodyPr>
          <a:lstStyle/>
          <a:p>
            <a:pPr>
              <a:lnSpc>
                <a:spcPct val="200000"/>
              </a:lnSpc>
            </a:pPr>
            <a:r>
              <a:rPr lang="en-US" altLang="zh-CN" dirty="0"/>
              <a:t>	Tsingtopia</a:t>
            </a:r>
            <a:r>
              <a:rPr lang="zh-CN" altLang="zh-CN" dirty="0"/>
              <a:t>是一</a:t>
            </a:r>
            <a:r>
              <a:rPr lang="en-US" altLang="zh-CN" dirty="0"/>
              <a:t>2D</a:t>
            </a:r>
            <a:r>
              <a:rPr lang="zh-CN" altLang="zh-CN" dirty="0"/>
              <a:t>卷轴角色扮演游戏。本软件将是一个基于</a:t>
            </a:r>
            <a:r>
              <a:rPr lang="en-US" altLang="zh-CN" dirty="0"/>
              <a:t>Windows</a:t>
            </a:r>
            <a:r>
              <a:rPr lang="zh-CN" altLang="zh-CN" dirty="0"/>
              <a:t>平台的独立游戏，本软件中是将融入解谜、科幻和清华元素。</a:t>
            </a:r>
          </a:p>
          <a:p>
            <a:pPr>
              <a:lnSpc>
                <a:spcPct val="200000"/>
              </a:lnSpc>
            </a:pPr>
            <a:r>
              <a:rPr lang="en-US" altLang="zh-CN" dirty="0"/>
              <a:t> 	</a:t>
            </a:r>
            <a:r>
              <a:rPr lang="zh-CN" altLang="zh-CN" dirty="0"/>
              <a:t>让喜爱科幻和解谜的游戏爱好者能够在工作学习之余得到精神上的放松。</a:t>
            </a:r>
          </a:p>
          <a:p>
            <a:pPr>
              <a:lnSpc>
                <a:spcPct val="200000"/>
              </a:lnSpc>
            </a:pPr>
            <a:r>
              <a:rPr lang="en-US" altLang="zh-CN" dirty="0"/>
              <a:t>	Tsingtopia</a:t>
            </a:r>
            <a:r>
              <a:rPr lang="zh-CN" altLang="zh-CN" dirty="0"/>
              <a:t>主要讲述了未来世界发生的科幻奇遇</a:t>
            </a:r>
          </a:p>
          <a:p>
            <a:r>
              <a:rPr lang="en-US" altLang="zh-CN" dirty="0" smtClean="0"/>
              <a:t>	</a:t>
            </a:r>
            <a:endParaRPr lang="zh-CN" altLang="en-US" dirty="0"/>
          </a:p>
        </p:txBody>
      </p:sp>
    </p:spTree>
    <p:extLst>
      <p:ext uri="{BB962C8B-B14F-4D97-AF65-F5344CB8AC3E}">
        <p14:creationId xmlns:p14="http://schemas.microsoft.com/office/powerpoint/2010/main" val="67996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预期用户</a:t>
            </a:r>
            <a:endParaRPr lang="zh-CN" altLang="en-US" dirty="0"/>
          </a:p>
        </p:txBody>
      </p:sp>
      <p:sp>
        <p:nvSpPr>
          <p:cNvPr id="3" name="文本框 2"/>
          <p:cNvSpPr txBox="1"/>
          <p:nvPr/>
        </p:nvSpPr>
        <p:spPr>
          <a:xfrm>
            <a:off x="2247442" y="1839817"/>
            <a:ext cx="5916057" cy="3139321"/>
          </a:xfrm>
          <a:prstGeom prst="rect">
            <a:avLst/>
          </a:prstGeom>
          <a:noFill/>
        </p:spPr>
        <p:txBody>
          <a:bodyPr wrap="square" rtlCol="0">
            <a:spAutoFit/>
          </a:bodyPr>
          <a:lstStyle/>
          <a:p>
            <a:r>
              <a:rPr lang="zh-CN" altLang="en-US" dirty="0" smtClean="0"/>
              <a:t>用户特性： </a:t>
            </a:r>
            <a:endParaRPr lang="en-US" altLang="zh-CN" dirty="0" smtClean="0"/>
          </a:p>
          <a:p>
            <a:endParaRPr lang="en-US" altLang="zh-CN" dirty="0" smtClean="0"/>
          </a:p>
          <a:p>
            <a:r>
              <a:rPr lang="en-US" altLang="zh-CN" dirty="0" smtClean="0"/>
              <a:t>10</a:t>
            </a:r>
            <a:r>
              <a:rPr lang="zh-CN" altLang="zh-CN" dirty="0" smtClean="0"/>
              <a:t>岁</a:t>
            </a:r>
            <a:r>
              <a:rPr lang="zh-CN" altLang="en-US" dirty="0" smtClean="0"/>
              <a:t>以上</a:t>
            </a:r>
            <a:r>
              <a:rPr lang="zh-CN" altLang="zh-CN" dirty="0" smtClean="0"/>
              <a:t>游戏</a:t>
            </a:r>
            <a:r>
              <a:rPr lang="zh-CN" altLang="zh-CN" dirty="0"/>
              <a:t>爱好者</a:t>
            </a:r>
          </a:p>
          <a:p>
            <a:endParaRPr lang="en-US" altLang="zh-CN" dirty="0" smtClean="0"/>
          </a:p>
          <a:p>
            <a:r>
              <a:rPr lang="zh-CN" altLang="en-US" dirty="0" smtClean="0"/>
              <a:t>目标用户：</a:t>
            </a:r>
            <a:endParaRPr lang="en-US" altLang="zh-CN" dirty="0" smtClean="0"/>
          </a:p>
          <a:p>
            <a:endParaRPr lang="en-US" altLang="zh-CN" dirty="0" smtClean="0"/>
          </a:p>
          <a:p>
            <a:r>
              <a:rPr lang="zh-CN" altLang="zh-CN" dirty="0" smtClean="0"/>
              <a:t>热衷于</a:t>
            </a:r>
            <a:r>
              <a:rPr lang="zh-CN" altLang="zh-CN" dirty="0"/>
              <a:t>解密类与科幻类游戏的玩家</a:t>
            </a:r>
          </a:p>
          <a:p>
            <a:endParaRPr lang="en-US" altLang="zh-CN" dirty="0" smtClean="0"/>
          </a:p>
          <a:p>
            <a:r>
              <a:rPr lang="zh-CN" altLang="zh-CN" dirty="0" smtClean="0"/>
              <a:t>热衷于</a:t>
            </a:r>
            <a:r>
              <a:rPr lang="zh-CN" altLang="zh-CN" dirty="0"/>
              <a:t>独立角色扮演的玩家</a:t>
            </a:r>
          </a:p>
          <a:p>
            <a:endParaRPr lang="en-US" altLang="zh-CN" dirty="0" smtClean="0"/>
          </a:p>
          <a:p>
            <a:r>
              <a:rPr lang="zh-CN" altLang="en-US" dirty="0" smtClean="0"/>
              <a:t>生活在清华园内及附近的人们</a:t>
            </a:r>
            <a:endParaRPr lang="zh-CN" altLang="en-US" dirty="0"/>
          </a:p>
        </p:txBody>
      </p:sp>
    </p:spTree>
    <p:extLst>
      <p:ext uri="{BB962C8B-B14F-4D97-AF65-F5344CB8AC3E}">
        <p14:creationId xmlns:p14="http://schemas.microsoft.com/office/powerpoint/2010/main" val="12829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需求及理由</a:t>
            </a:r>
            <a:endParaRPr lang="zh-CN" altLang="en-US" dirty="0"/>
          </a:p>
        </p:txBody>
      </p:sp>
      <p:sp>
        <p:nvSpPr>
          <p:cNvPr id="3" name="文本框 2"/>
          <p:cNvSpPr txBox="1"/>
          <p:nvPr/>
        </p:nvSpPr>
        <p:spPr>
          <a:xfrm>
            <a:off x="1916933" y="1619480"/>
            <a:ext cx="8394853" cy="4524315"/>
          </a:xfrm>
          <a:prstGeom prst="rect">
            <a:avLst/>
          </a:prstGeom>
          <a:noFill/>
        </p:spPr>
        <p:txBody>
          <a:bodyPr wrap="square" rtlCol="0">
            <a:spAutoFit/>
          </a:bodyPr>
          <a:lstStyle/>
          <a:p>
            <a:r>
              <a:rPr lang="zh-CN" altLang="zh-CN" dirty="0"/>
              <a:t>文字冒险部分</a:t>
            </a:r>
          </a:p>
          <a:p>
            <a:r>
              <a:rPr lang="en-US" altLang="zh-CN" dirty="0"/>
              <a:t>	</a:t>
            </a:r>
            <a:r>
              <a:rPr lang="zh-CN" altLang="zh-CN" dirty="0" smtClean="0"/>
              <a:t>核心需要</a:t>
            </a:r>
            <a:r>
              <a:rPr lang="zh-CN" altLang="en-US" dirty="0" smtClean="0"/>
              <a:t>，</a:t>
            </a:r>
            <a:r>
              <a:rPr lang="zh-CN" altLang="zh-CN" dirty="0" smtClean="0"/>
              <a:t>在相</a:t>
            </a:r>
            <a:r>
              <a:rPr lang="zh-CN" altLang="zh-CN" dirty="0"/>
              <a:t>同工作量和不影响玩家体验下，可以有效增加剧情的容量</a:t>
            </a:r>
            <a:r>
              <a:rPr lang="zh-CN" altLang="zh-CN" dirty="0" smtClean="0"/>
              <a:t>。</a:t>
            </a:r>
            <a:endParaRPr lang="en-US" altLang="zh-CN" dirty="0" smtClean="0"/>
          </a:p>
          <a:p>
            <a:endParaRPr lang="zh-CN" altLang="zh-CN" dirty="0"/>
          </a:p>
          <a:p>
            <a:r>
              <a:rPr lang="zh-CN" altLang="zh-CN" dirty="0" smtClean="0"/>
              <a:t>充满</a:t>
            </a:r>
            <a:r>
              <a:rPr lang="zh-CN" altLang="zh-CN" dirty="0"/>
              <a:t>科幻和幽默的故事</a:t>
            </a:r>
          </a:p>
          <a:p>
            <a:r>
              <a:rPr lang="en-US" altLang="zh-CN" dirty="0"/>
              <a:t>	</a:t>
            </a:r>
            <a:r>
              <a:rPr lang="zh-CN" altLang="zh-CN" dirty="0"/>
              <a:t>核心</a:t>
            </a:r>
            <a:r>
              <a:rPr lang="zh-CN" altLang="zh-CN" dirty="0" smtClean="0"/>
              <a:t>需要</a:t>
            </a:r>
            <a:r>
              <a:rPr lang="zh-CN" altLang="en-US" dirty="0" smtClean="0"/>
              <a:t>，</a:t>
            </a:r>
            <a:r>
              <a:rPr lang="zh-CN" altLang="zh-CN" dirty="0" smtClean="0"/>
              <a:t>目标</a:t>
            </a:r>
            <a:r>
              <a:rPr lang="zh-CN" altLang="zh-CN" dirty="0"/>
              <a:t>玩家在</a:t>
            </a:r>
            <a:r>
              <a:rPr lang="en-US" altLang="zh-CN" dirty="0"/>
              <a:t>RPG</a:t>
            </a:r>
            <a:r>
              <a:rPr lang="zh-CN" altLang="zh-CN" dirty="0"/>
              <a:t>的乐趣主要来源有二：一是紧凑而生动的剧情，这是我们可以做到的；二是精美的画面设计，限于时间和美工能力难以保证</a:t>
            </a:r>
            <a:r>
              <a:rPr lang="zh-CN" altLang="zh-CN" dirty="0" smtClean="0"/>
              <a:t>。</a:t>
            </a:r>
            <a:endParaRPr lang="en-US" altLang="zh-CN" dirty="0" smtClean="0"/>
          </a:p>
          <a:p>
            <a:endParaRPr lang="zh-CN" altLang="zh-CN" dirty="0"/>
          </a:p>
          <a:p>
            <a:r>
              <a:rPr lang="zh-CN" altLang="zh-CN" dirty="0"/>
              <a:t>独特的背景世界设定</a:t>
            </a:r>
          </a:p>
          <a:p>
            <a:r>
              <a:rPr lang="en-US" altLang="zh-CN" dirty="0"/>
              <a:t>	</a:t>
            </a:r>
            <a:r>
              <a:rPr lang="zh-CN" altLang="zh-CN" dirty="0"/>
              <a:t>核心</a:t>
            </a:r>
            <a:r>
              <a:rPr lang="zh-CN" altLang="zh-CN" dirty="0" smtClean="0"/>
              <a:t>需要</a:t>
            </a:r>
            <a:r>
              <a:rPr lang="zh-CN" altLang="en-US" dirty="0" smtClean="0"/>
              <a:t>，</a:t>
            </a:r>
            <a:r>
              <a:rPr lang="zh-CN" altLang="zh-CN" dirty="0" smtClean="0"/>
              <a:t>背景</a:t>
            </a:r>
            <a:r>
              <a:rPr lang="zh-CN" altLang="zh-CN" dirty="0"/>
              <a:t>设定决定了内容的合理性，即是否会让玩家感到违和感</a:t>
            </a:r>
            <a:r>
              <a:rPr lang="zh-CN" altLang="zh-CN" dirty="0" smtClean="0"/>
              <a:t>。</a:t>
            </a:r>
            <a:endParaRPr lang="en-US" altLang="zh-CN" dirty="0" smtClean="0"/>
          </a:p>
          <a:p>
            <a:endParaRPr lang="zh-CN" altLang="zh-CN" dirty="0"/>
          </a:p>
          <a:p>
            <a:r>
              <a:rPr lang="zh-CN" altLang="zh-CN" dirty="0"/>
              <a:t>独特的画面风格和</a:t>
            </a:r>
            <a:r>
              <a:rPr lang="en-US" altLang="zh-CN" dirty="0"/>
              <a:t>2D</a:t>
            </a:r>
            <a:r>
              <a:rPr lang="zh-CN" altLang="zh-CN" dirty="0"/>
              <a:t>图形设计</a:t>
            </a:r>
          </a:p>
          <a:p>
            <a:r>
              <a:rPr lang="en-US" altLang="zh-CN" dirty="0"/>
              <a:t>	</a:t>
            </a:r>
            <a:r>
              <a:rPr lang="zh-CN" altLang="zh-CN" dirty="0"/>
              <a:t>非核心需要</a:t>
            </a:r>
          </a:p>
          <a:p>
            <a:r>
              <a:rPr lang="zh-CN" altLang="zh-CN" dirty="0" smtClean="0"/>
              <a:t>卷轴</a:t>
            </a:r>
            <a:r>
              <a:rPr lang="zh-CN" altLang="zh-CN" dirty="0"/>
              <a:t>地图设计</a:t>
            </a:r>
          </a:p>
          <a:p>
            <a:r>
              <a:rPr lang="en-US" altLang="zh-CN" dirty="0"/>
              <a:t>	</a:t>
            </a:r>
            <a:r>
              <a:rPr lang="zh-CN" altLang="zh-CN" dirty="0"/>
              <a:t>非核心需要</a:t>
            </a:r>
          </a:p>
          <a:p>
            <a:endParaRPr lang="zh-CN" altLang="en-US" dirty="0"/>
          </a:p>
        </p:txBody>
      </p:sp>
    </p:spTree>
    <p:extLst>
      <p:ext uri="{BB962C8B-B14F-4D97-AF65-F5344CB8AC3E}">
        <p14:creationId xmlns:p14="http://schemas.microsoft.com/office/powerpoint/2010/main" val="365138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相关软件</a:t>
            </a:r>
            <a:endParaRPr lang="zh-CN" altLang="en-US" sz="3200" dirty="0"/>
          </a:p>
        </p:txBody>
      </p:sp>
      <p:sp>
        <p:nvSpPr>
          <p:cNvPr id="3" name="文本框 2"/>
          <p:cNvSpPr txBox="1"/>
          <p:nvPr/>
        </p:nvSpPr>
        <p:spPr>
          <a:xfrm>
            <a:off x="2192357" y="1872867"/>
            <a:ext cx="4087257" cy="3416320"/>
          </a:xfrm>
          <a:prstGeom prst="rect">
            <a:avLst/>
          </a:prstGeom>
          <a:noFill/>
        </p:spPr>
        <p:txBody>
          <a:bodyPr wrap="square" rtlCol="0">
            <a:spAutoFit/>
          </a:bodyPr>
          <a:lstStyle/>
          <a:p>
            <a:r>
              <a:rPr lang="en-US" altLang="zh-CN" dirty="0" smtClean="0"/>
              <a:t>Lifeline</a:t>
            </a:r>
            <a:r>
              <a:rPr lang="zh-CN" altLang="en-US" dirty="0" smtClean="0"/>
              <a:t>系列</a:t>
            </a:r>
            <a:endParaRPr lang="en-US" altLang="zh-CN" dirty="0" smtClean="0"/>
          </a:p>
          <a:p>
            <a:endParaRPr lang="en-US" altLang="zh-CN" dirty="0" smtClean="0"/>
          </a:p>
          <a:p>
            <a:pPr>
              <a:lnSpc>
                <a:spcPct val="150000"/>
              </a:lnSpc>
            </a:pPr>
            <a:r>
              <a:rPr lang="en-US" altLang="zh-CN" dirty="0" smtClean="0"/>
              <a:t>iOS</a:t>
            </a:r>
            <a:r>
              <a:rPr lang="zh-CN" altLang="zh-CN" dirty="0"/>
              <a:t>平台文字冒险游戏</a:t>
            </a:r>
            <a:r>
              <a:rPr lang="en-US" altLang="zh-CN" dirty="0"/>
              <a:t>  </a:t>
            </a:r>
            <a:endParaRPr lang="zh-CN" altLang="zh-CN" dirty="0"/>
          </a:p>
          <a:p>
            <a:pPr>
              <a:lnSpc>
                <a:spcPct val="150000"/>
              </a:lnSpc>
            </a:pPr>
            <a:r>
              <a:rPr lang="en-US" altLang="zh-CN" dirty="0"/>
              <a:t>Lifeline</a:t>
            </a:r>
            <a:r>
              <a:rPr lang="zh-CN" altLang="zh-CN" dirty="0"/>
              <a:t>（生命线）是一款关于逆境求生的情节分支故事类游戏。玩家可以通过</a:t>
            </a:r>
            <a:r>
              <a:rPr lang="en-US" altLang="zh-CN" dirty="0"/>
              <a:t>iPhone</a:t>
            </a:r>
            <a:r>
              <a:rPr lang="zh-CN" altLang="zh-CN" dirty="0"/>
              <a:t>、</a:t>
            </a:r>
            <a:r>
              <a:rPr lang="en-US" altLang="zh-CN" dirty="0"/>
              <a:t>iPad</a:t>
            </a:r>
            <a:r>
              <a:rPr lang="zh-CN" altLang="zh-CN" dirty="0"/>
              <a:t>或</a:t>
            </a:r>
            <a:r>
              <a:rPr lang="en-US" altLang="zh-CN" dirty="0"/>
              <a:t>Apple Watch</a:t>
            </a:r>
            <a:r>
              <a:rPr lang="zh-CN" altLang="zh-CN" dirty="0"/>
              <a:t>，帮助主人公泰勒做出关乎生死的决定，并共同面对各种结果。</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790448" y="609227"/>
            <a:ext cx="3348355" cy="5943600"/>
          </a:xfrm>
          <a:prstGeom prst="rect">
            <a:avLst/>
          </a:prstGeom>
        </p:spPr>
      </p:pic>
      <p:sp>
        <p:nvSpPr>
          <p:cNvPr id="5" name="文本框 4"/>
          <p:cNvSpPr txBox="1"/>
          <p:nvPr/>
        </p:nvSpPr>
        <p:spPr>
          <a:xfrm>
            <a:off x="10443990" y="5420299"/>
            <a:ext cx="1200839" cy="1169551"/>
          </a:xfrm>
          <a:prstGeom prst="rect">
            <a:avLst/>
          </a:prstGeom>
          <a:noFill/>
        </p:spPr>
        <p:txBody>
          <a:bodyPr wrap="square" rtlCol="0">
            <a:spAutoFit/>
          </a:bodyPr>
          <a:lstStyle/>
          <a:p>
            <a:r>
              <a:rPr lang="zh-CN" altLang="en-US" sz="1000" dirty="0" smtClean="0"/>
              <a:t>图片来源：</a:t>
            </a:r>
            <a:endParaRPr lang="en-US" altLang="zh-CN" sz="1000" dirty="0" smtClean="0"/>
          </a:p>
          <a:p>
            <a:r>
              <a:rPr lang="en-US" altLang="zh-CN" sz="1000" u="sng" dirty="0">
                <a:hlinkClick r:id="rId3"/>
              </a:rPr>
              <a:t>https://itunes.apple.com/us/app-bundle/lifeline-crisis-line-tarter/id1150048861?mt=8</a:t>
            </a:r>
            <a:endParaRPr lang="zh-CN" altLang="en-US" sz="1000" dirty="0"/>
          </a:p>
        </p:txBody>
      </p:sp>
    </p:spTree>
    <p:extLst>
      <p:ext uri="{BB962C8B-B14F-4D97-AF65-F5344CB8AC3E}">
        <p14:creationId xmlns:p14="http://schemas.microsoft.com/office/powerpoint/2010/main" val="117542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相关软件</a:t>
            </a:r>
            <a:endParaRPr lang="zh-CN" altLang="en-US" sz="3200" dirty="0"/>
          </a:p>
        </p:txBody>
      </p:sp>
      <p:sp>
        <p:nvSpPr>
          <p:cNvPr id="3" name="文本框 2"/>
          <p:cNvSpPr txBox="1"/>
          <p:nvPr/>
        </p:nvSpPr>
        <p:spPr>
          <a:xfrm>
            <a:off x="1641511" y="1443210"/>
            <a:ext cx="7832995" cy="2862322"/>
          </a:xfrm>
          <a:prstGeom prst="rect">
            <a:avLst/>
          </a:prstGeom>
          <a:noFill/>
        </p:spPr>
        <p:txBody>
          <a:bodyPr wrap="square" rtlCol="0">
            <a:spAutoFit/>
          </a:bodyPr>
          <a:lstStyle/>
          <a:p>
            <a:r>
              <a:rPr lang="en-US" altLang="zh-CN" dirty="0"/>
              <a:t>3.10.2 </a:t>
            </a:r>
            <a:r>
              <a:rPr lang="ja-JP" altLang="zh-CN" dirty="0"/>
              <a:t>口袋妖怪</a:t>
            </a:r>
            <a:r>
              <a:rPr lang="en-US" altLang="zh-CN" dirty="0"/>
              <a:t>(</a:t>
            </a:r>
            <a:r>
              <a:rPr lang="ja-JP" altLang="zh-CN" dirty="0"/>
              <a:t>ポケットモンスター ルビー・サファイア</a:t>
            </a:r>
            <a:r>
              <a:rPr lang="en-US" altLang="zh-CN" dirty="0"/>
              <a:t>) </a:t>
            </a:r>
            <a:r>
              <a:rPr lang="ja-JP" altLang="zh-CN" dirty="0"/>
              <a:t>红宝石 蓝宝石</a:t>
            </a:r>
            <a:endParaRPr lang="zh-CN" altLang="zh-CN" dirty="0"/>
          </a:p>
          <a:p>
            <a:r>
              <a:rPr lang="en-US" altLang="zh-CN" dirty="0"/>
              <a:t>	</a:t>
            </a:r>
            <a:r>
              <a:rPr lang="zh-CN" altLang="zh-CN" dirty="0"/>
              <a:t>平台：</a:t>
            </a:r>
            <a:r>
              <a:rPr lang="en-US" altLang="zh-CN" dirty="0"/>
              <a:t>Game Boy / </a:t>
            </a:r>
            <a:r>
              <a:rPr lang="zh-CN" altLang="zh-CN" dirty="0"/>
              <a:t>任天堂</a:t>
            </a:r>
            <a:r>
              <a:rPr lang="en-US" altLang="zh-CN" dirty="0"/>
              <a:t>DS / </a:t>
            </a:r>
            <a:r>
              <a:rPr lang="zh-CN" altLang="zh-CN" dirty="0"/>
              <a:t>任天堂</a:t>
            </a:r>
            <a:r>
              <a:rPr lang="en-US" altLang="zh-CN" dirty="0"/>
              <a:t>3DS</a:t>
            </a:r>
            <a:endParaRPr lang="zh-CN" altLang="zh-CN" dirty="0"/>
          </a:p>
          <a:p>
            <a:r>
              <a:rPr lang="en-US" altLang="zh-CN" dirty="0" smtClean="0"/>
              <a:t>	</a:t>
            </a:r>
            <a:r>
              <a:rPr lang="zh-CN" altLang="zh-CN" dirty="0" smtClean="0"/>
              <a:t>是</a:t>
            </a:r>
            <a:r>
              <a:rPr lang="zh-CN" altLang="zh-CN" dirty="0"/>
              <a:t>由</a:t>
            </a:r>
            <a:r>
              <a:rPr lang="en-US" altLang="zh-CN" dirty="0"/>
              <a:t>Game Freak</a:t>
            </a:r>
            <a:r>
              <a:rPr lang="zh-CN" altLang="zh-CN" dirty="0"/>
              <a:t>和</a:t>
            </a:r>
            <a:r>
              <a:rPr lang="en-US" altLang="zh-CN" dirty="0"/>
              <a:t>Creatures</a:t>
            </a:r>
            <a:r>
              <a:rPr lang="zh-CN" altLang="zh-CN" dirty="0"/>
              <a:t>株式会社开发，任天堂发行的系列游戏，是精灵宝可梦媒体作品的主要部分。最初的作品是在</a:t>
            </a:r>
            <a:r>
              <a:rPr lang="en-US" altLang="zh-CN" dirty="0"/>
              <a:t>1996</a:t>
            </a:r>
            <a:r>
              <a:rPr lang="zh-CN" altLang="zh-CN" dirty="0"/>
              <a:t>年于日本发行的</a:t>
            </a:r>
            <a:r>
              <a:rPr lang="en-US" altLang="zh-CN" dirty="0"/>
              <a:t>Game Boy</a:t>
            </a:r>
            <a:r>
              <a:rPr lang="zh-CN" altLang="zh-CN" dirty="0"/>
              <a:t>角色扮演游戏。精灵宝可梦系列一直贯穿任天堂的各代掌机之中。精灵宝可梦系列是世界上第二热销的系列电子游戏。</a:t>
            </a:r>
          </a:p>
          <a:p>
            <a:r>
              <a:rPr lang="en-US" altLang="zh-CN" dirty="0" smtClean="0"/>
              <a:t>	</a:t>
            </a:r>
            <a:r>
              <a:rPr lang="zh-CN" altLang="zh-CN" dirty="0" smtClean="0"/>
              <a:t>游戏</a:t>
            </a:r>
            <a:r>
              <a:rPr lang="zh-CN" altLang="zh-CN" dirty="0"/>
              <a:t>玩法和操作方式与前作基本相同，玩家以鸟瞰的视角操作主角进行游戏</a:t>
            </a:r>
            <a:r>
              <a:rPr lang="zh-CN" altLang="zh-CN" dirty="0" smtClean="0"/>
              <a:t>。游戏</a:t>
            </a:r>
            <a:r>
              <a:rPr lang="zh-CN" altLang="zh-CN" dirty="0"/>
              <a:t>的主要目的是打败四大天王并完成神奇宝贝图鉴，同时挫败敌对组织的计划。本作所新增的元素包括双打对战与神奇宝贝的特性和</a:t>
            </a:r>
            <a:r>
              <a:rPr lang="en-US" altLang="zh-CN" dirty="0"/>
              <a:t>135</a:t>
            </a:r>
            <a:r>
              <a:rPr lang="zh-CN" altLang="zh-CN" dirty="0"/>
              <a:t>只新神奇宝贝</a:t>
            </a:r>
            <a:r>
              <a:rPr lang="zh-CN" altLang="zh-CN" dirty="0" smtClean="0"/>
              <a:t>。</a:t>
            </a:r>
            <a:endParaRPr lang="zh-CN" altLang="en-US" dirty="0"/>
          </a:p>
        </p:txBody>
      </p:sp>
    </p:spTree>
    <p:extLst>
      <p:ext uri="{BB962C8B-B14F-4D97-AF65-F5344CB8AC3E}">
        <p14:creationId xmlns:p14="http://schemas.microsoft.com/office/powerpoint/2010/main" val="24729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相关软件</a:t>
            </a:r>
            <a:endParaRPr lang="zh-CN" altLang="en-US" sz="3200" dirty="0"/>
          </a:p>
        </p:txBody>
      </p:sp>
      <p:sp>
        <p:nvSpPr>
          <p:cNvPr id="3" name="文本框 2"/>
          <p:cNvSpPr txBox="1"/>
          <p:nvPr/>
        </p:nvSpPr>
        <p:spPr>
          <a:xfrm>
            <a:off x="2258458" y="1872867"/>
            <a:ext cx="6202496" cy="2862322"/>
          </a:xfrm>
          <a:prstGeom prst="rect">
            <a:avLst/>
          </a:prstGeom>
          <a:noFill/>
        </p:spPr>
        <p:txBody>
          <a:bodyPr wrap="square" rtlCol="0">
            <a:spAutoFit/>
          </a:bodyPr>
          <a:lstStyle/>
          <a:p>
            <a:r>
              <a:rPr lang="en-US" altLang="zh-CN" dirty="0"/>
              <a:t>Deponia </a:t>
            </a:r>
            <a:endParaRPr lang="en-US" altLang="zh-CN" dirty="0" smtClean="0"/>
          </a:p>
          <a:p>
            <a:r>
              <a:rPr lang="en-US" altLang="zh-CN" dirty="0" smtClean="0"/>
              <a:t>	iOS/Windows/Mac </a:t>
            </a:r>
            <a:r>
              <a:rPr lang="en-US" altLang="zh-CN" dirty="0"/>
              <a:t>OS 2D</a:t>
            </a:r>
            <a:r>
              <a:rPr lang="zh-CN" altLang="zh-CN" dirty="0"/>
              <a:t>解密独立游戏</a:t>
            </a:r>
          </a:p>
          <a:p>
            <a:r>
              <a:rPr lang="en-US" altLang="zh-CN" dirty="0"/>
              <a:t>	</a:t>
            </a:r>
            <a:r>
              <a:rPr lang="zh-CN" altLang="zh-CN" dirty="0" smtClean="0"/>
              <a:t>《</a:t>
            </a:r>
            <a:r>
              <a:rPr lang="en-US" altLang="zh-CN" dirty="0" smtClean="0"/>
              <a:t>Deponia</a:t>
            </a:r>
            <a:r>
              <a:rPr lang="zh-CN" altLang="zh-CN" dirty="0"/>
              <a:t>》是一款冒险作品，游戏讲述的是玩家扮演的疯癫小男孩</a:t>
            </a:r>
            <a:r>
              <a:rPr lang="en-US" altLang="zh-CN" dirty="0"/>
              <a:t>Rufus</a:t>
            </a:r>
            <a:r>
              <a:rPr lang="zh-CN" altLang="zh-CN" dirty="0"/>
              <a:t>帮助来自</a:t>
            </a:r>
            <a:r>
              <a:rPr lang="en-US" altLang="zh-CN" dirty="0"/>
              <a:t>Elysium</a:t>
            </a:r>
            <a:r>
              <a:rPr lang="zh-CN" altLang="zh-CN" dirty="0"/>
              <a:t>的小女孩重返她的世界</a:t>
            </a:r>
            <a:r>
              <a:rPr lang="en-US" altLang="zh-CN" dirty="0"/>
              <a:t>Deponia</a:t>
            </a:r>
            <a:r>
              <a:rPr lang="zh-CN" altLang="zh-CN" dirty="0"/>
              <a:t>的故事。游戏的画面类似于《无主之地》的卡通风格。鲁弗斯生活并不快乐，他生活在垃圾覆盖的行星德波尼亚的偏僻角落，自信的他梦想着更好的生活，他无意间发现自己与天使谷儿的丈夫长相非常相像，于是很快想出了一个大胆的计划，一场起伏跌宕、神秘莫测的冒险就此开始了。</a:t>
            </a:r>
            <a:endParaRPr lang="zh-CN" altLang="en-US" dirty="0"/>
          </a:p>
        </p:txBody>
      </p:sp>
    </p:spTree>
    <p:extLst>
      <p:ext uri="{BB962C8B-B14F-4D97-AF65-F5344CB8AC3E}">
        <p14:creationId xmlns:p14="http://schemas.microsoft.com/office/powerpoint/2010/main" val="405206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9306" y="1619480"/>
            <a:ext cx="7656723" cy="2862322"/>
          </a:xfrm>
          <a:prstGeom prst="rect">
            <a:avLst/>
          </a:prstGeom>
          <a:noFill/>
        </p:spPr>
        <p:txBody>
          <a:bodyPr wrap="square" rtlCol="0">
            <a:spAutoFit/>
          </a:bodyPr>
          <a:lstStyle/>
          <a:p>
            <a:r>
              <a:rPr lang="zh-CN" altLang="en-US" dirty="0" smtClean="0"/>
              <a:t>相关链接：</a:t>
            </a:r>
            <a:endParaRPr lang="en-US" altLang="zh-CN" dirty="0" smtClean="0"/>
          </a:p>
          <a:p>
            <a:pPr>
              <a:lnSpc>
                <a:spcPct val="200000"/>
              </a:lnSpc>
            </a:pPr>
            <a:r>
              <a:rPr lang="en-US" altLang="zh-CN" dirty="0" smtClean="0">
                <a:hlinkClick r:id="rId2"/>
              </a:rPr>
              <a:t>1. https</a:t>
            </a:r>
            <a:r>
              <a:rPr lang="en-US" altLang="zh-CN" dirty="0">
                <a:hlinkClick r:id="rId2"/>
              </a:rPr>
              <a:t>://en.wikipedia.org/wiki/Lifeline_(</a:t>
            </a:r>
            <a:r>
              <a:rPr lang="en-US" altLang="zh-CN" dirty="0" smtClean="0">
                <a:hlinkClick r:id="rId2"/>
              </a:rPr>
              <a:t>mobile_game)</a:t>
            </a:r>
            <a:r>
              <a:rPr lang="en-US" altLang="zh-CN" dirty="0" smtClean="0"/>
              <a:t> </a:t>
            </a:r>
          </a:p>
          <a:p>
            <a:pPr>
              <a:lnSpc>
                <a:spcPct val="200000"/>
              </a:lnSpc>
            </a:pPr>
            <a:r>
              <a:rPr lang="en-US" altLang="zh-CN" u="sng" dirty="0" smtClean="0">
                <a:hlinkClick r:id="rId3"/>
              </a:rPr>
              <a:t>2.http</a:t>
            </a:r>
            <a:r>
              <a:rPr lang="en-US" altLang="zh-CN" u="sng" dirty="0">
                <a:hlinkClick r:id="rId3"/>
              </a:rPr>
              <a:t>://</a:t>
            </a:r>
            <a:r>
              <a:rPr lang="en-US" altLang="zh-CN" u="sng" dirty="0" smtClean="0">
                <a:hlinkClick r:id="rId3"/>
              </a:rPr>
              <a:t>baike.baidu.com/link?url=GOndZm7L2QHjPDt3EdUMMsRX_JAWa_Fr1dF3QNyh37oaWJ0YYgJiHEKu-Ev6OPSWk4qOnXZQcxP0z-AHtknLpq</a:t>
            </a:r>
            <a:endParaRPr lang="en-US" altLang="zh-CN" u="sng" dirty="0" smtClean="0"/>
          </a:p>
          <a:p>
            <a:pPr>
              <a:lnSpc>
                <a:spcPct val="200000"/>
              </a:lnSpc>
            </a:pPr>
            <a:r>
              <a:rPr lang="en-US" altLang="zh-CN" u="sng" dirty="0" smtClean="0">
                <a:hlinkClick r:id="rId4"/>
              </a:rPr>
              <a:t>3. http</a:t>
            </a:r>
            <a:r>
              <a:rPr lang="en-US" altLang="zh-CN" u="sng" dirty="0">
                <a:hlinkClick r:id="rId4"/>
              </a:rPr>
              <a:t>://game.feng.com/gamenew/read/index-id-1856808.shtml</a:t>
            </a:r>
            <a:endParaRPr lang="en-US" altLang="zh-CN" dirty="0" smtClean="0"/>
          </a:p>
          <a:p>
            <a:endParaRPr lang="zh-CN" altLang="en-US" dirty="0"/>
          </a:p>
        </p:txBody>
      </p:sp>
    </p:spTree>
    <p:extLst>
      <p:ext uri="{BB962C8B-B14F-4D97-AF65-F5344CB8AC3E}">
        <p14:creationId xmlns:p14="http://schemas.microsoft.com/office/powerpoint/2010/main" val="305076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27943" y="2236423"/>
            <a:ext cx="5618602" cy="1569660"/>
          </a:xfrm>
          <a:prstGeom prst="rect">
            <a:avLst/>
          </a:prstGeom>
          <a:noFill/>
        </p:spPr>
        <p:txBody>
          <a:bodyPr wrap="square" rtlCol="0">
            <a:spAutoFit/>
          </a:bodyPr>
          <a:lstStyle/>
          <a:p>
            <a:pPr algn="ctr"/>
            <a:r>
              <a:rPr lang="zh-CN" altLang="en-US" sz="4800" dirty="0" smtClean="0"/>
              <a:t>谢谢</a:t>
            </a:r>
            <a:endParaRPr lang="en-US" altLang="zh-CN" sz="4800" dirty="0" smtClean="0"/>
          </a:p>
          <a:p>
            <a:pPr algn="ctr"/>
            <a:r>
              <a:rPr lang="zh-CN" altLang="en-US" sz="4800" dirty="0" smtClean="0"/>
              <a:t>欢迎提问</a:t>
            </a:r>
            <a:endParaRPr lang="zh-CN" altLang="en-US" sz="4800" dirty="0"/>
          </a:p>
        </p:txBody>
      </p:sp>
    </p:spTree>
    <p:extLst>
      <p:ext uri="{BB962C8B-B14F-4D97-AF65-F5344CB8AC3E}">
        <p14:creationId xmlns:p14="http://schemas.microsoft.com/office/powerpoint/2010/main" val="42645407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156</Words>
  <Application>Microsoft Office PowerPoint</Application>
  <PresentationFormat>宽屏</PresentationFormat>
  <Paragraphs>57</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游ゴシック</vt:lpstr>
      <vt:lpstr>Arial</vt:lpstr>
      <vt:lpstr>Office 主题​​</vt:lpstr>
      <vt:lpstr>Requirement Analysis Presentation: Tsingtopia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 Presentation</dc:title>
  <dc:creator>hp Ma</dc:creator>
  <cp:lastModifiedBy>hp Ma</cp:lastModifiedBy>
  <cp:revision>14</cp:revision>
  <dcterms:created xsi:type="dcterms:W3CDTF">2016-10-09T04:30:43Z</dcterms:created>
  <dcterms:modified xsi:type="dcterms:W3CDTF">2016-10-09T04:51:50Z</dcterms:modified>
</cp:coreProperties>
</file>