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943-B4B0-4E34-B654-F58C38A1FFC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5A32-5737-4C95-BEB9-5F8548AA659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4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943-B4B0-4E34-B654-F58C38A1FFC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5A32-5737-4C95-BEB9-5F8548AA6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3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943-B4B0-4E34-B654-F58C38A1FFC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5A32-5737-4C95-BEB9-5F8548AA6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943-B4B0-4E34-B654-F58C38A1FFC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5A32-5737-4C95-BEB9-5F8548AA6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3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943-B4B0-4E34-B654-F58C38A1FFC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5A32-5737-4C95-BEB9-5F8548AA659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6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943-B4B0-4E34-B654-F58C38A1FFC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5A32-5737-4C95-BEB9-5F8548AA6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93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943-B4B0-4E34-B654-F58C38A1FFC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5A32-5737-4C95-BEB9-5F8548AA6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30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943-B4B0-4E34-B654-F58C38A1FFC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5A32-5737-4C95-BEB9-5F8548AA6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2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943-B4B0-4E34-B654-F58C38A1FFC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5A32-5737-4C95-BEB9-5F8548AA6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95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154943-B4B0-4E34-B654-F58C38A1FFC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625A32-5737-4C95-BEB9-5F8548AA6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45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943-B4B0-4E34-B654-F58C38A1FFC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5A32-5737-4C95-BEB9-5F8548AA65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154943-B4B0-4E34-B654-F58C38A1FFC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625A32-5737-4C95-BEB9-5F8548AA659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2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youtu.be/bEDSbXiJf6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nothappa@naver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08D71-04C7-7125-6DC2-6717DD680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 Payday </a:t>
            </a:r>
            <a:r>
              <a:rPr lang="ko-KR" altLang="en-US" dirty="0"/>
              <a:t>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7B228-A82C-C5E4-4800-361E69738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블루아카이브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를 활용한 </a:t>
            </a:r>
            <a:r>
              <a:rPr lang="en-US" altLang="ko-KR" dirty="0"/>
              <a:t>TPS </a:t>
            </a:r>
            <a:r>
              <a:rPr lang="ko-KR" altLang="en-US" dirty="0"/>
              <a:t>장르의 팬 게임</a:t>
            </a:r>
          </a:p>
        </p:txBody>
      </p:sp>
    </p:spTree>
    <p:extLst>
      <p:ext uri="{BB962C8B-B14F-4D97-AF65-F5344CB8AC3E}">
        <p14:creationId xmlns:p14="http://schemas.microsoft.com/office/powerpoint/2010/main" val="378588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36D32-18C8-3DBE-4317-E7166BD20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DA27E-F9A3-9117-47D8-41C6B757C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기획 및 소개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프로젝트 설계</a:t>
            </a:r>
            <a:r>
              <a:rPr lang="en-US" altLang="ko-KR" dirty="0"/>
              <a:t> </a:t>
            </a:r>
            <a:r>
              <a:rPr lang="ko-KR" altLang="en-US" dirty="0"/>
              <a:t>및 제작방향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예상되는 이슈 및 대응 방안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363652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78815-A272-94A1-0D37-2E5D71BC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기획 및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D5B55-7824-3AAB-794F-5CF97A09B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86067" cy="402336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장르 </a:t>
            </a:r>
            <a:r>
              <a:rPr lang="en-US" altLang="ko-KR" dirty="0"/>
              <a:t>: TPS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플레이 인원 및 방식 </a:t>
            </a:r>
            <a:r>
              <a:rPr lang="en-US" altLang="ko-KR" dirty="0"/>
              <a:t>: (</a:t>
            </a:r>
            <a:r>
              <a:rPr lang="ko-KR" altLang="en-US" dirty="0"/>
              <a:t>최대</a:t>
            </a:r>
            <a:r>
              <a:rPr lang="en-US" altLang="ko-KR" dirty="0"/>
              <a:t>) 4</a:t>
            </a:r>
            <a:r>
              <a:rPr lang="ko-KR" altLang="en-US" dirty="0"/>
              <a:t>인 </a:t>
            </a:r>
            <a:r>
              <a:rPr lang="en-US" altLang="ko-KR" dirty="0"/>
              <a:t>Co-op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주요 플레이 구조 </a:t>
            </a:r>
            <a:r>
              <a:rPr lang="en-US" altLang="ko-KR" dirty="0"/>
              <a:t>: </a:t>
            </a:r>
            <a:r>
              <a:rPr lang="ko-KR" altLang="en-US" dirty="0"/>
              <a:t>더 디비전의 인스턴스 던전</a:t>
            </a:r>
            <a:r>
              <a:rPr lang="en-US" altLang="ko-KR" dirty="0"/>
              <a:t>, </a:t>
            </a:r>
            <a:r>
              <a:rPr lang="ko-KR" altLang="en-US" dirty="0" err="1"/>
              <a:t>페이데이</a:t>
            </a:r>
            <a:r>
              <a:rPr lang="en-US" altLang="ko-KR" dirty="0"/>
              <a:t> </a:t>
            </a:r>
            <a:r>
              <a:rPr lang="ko-KR" altLang="en-US" dirty="0"/>
              <a:t>등과 같은 스테이지 </a:t>
            </a:r>
            <a:r>
              <a:rPr lang="ko-KR" altLang="en-US" dirty="0" err="1"/>
              <a:t>해결식</a:t>
            </a:r>
            <a:r>
              <a:rPr lang="ko-KR" altLang="en-US" dirty="0"/>
              <a:t> </a:t>
            </a:r>
            <a:r>
              <a:rPr lang="en-US" altLang="ko-KR" dirty="0"/>
              <a:t>Co-op</a:t>
            </a:r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8F1A00-99C8-6DFE-A9B3-51CB005AC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84" y="3322666"/>
            <a:ext cx="4897016" cy="274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9CD485-9A64-5361-02B9-7B4AF8891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682" y="3309064"/>
            <a:ext cx="4897016" cy="275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92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B5C93-B337-F279-1F66-342CA015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기획 및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B753D-C5B2-CFBC-5B5B-1A3D46B32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주제 </a:t>
            </a:r>
            <a:r>
              <a:rPr lang="en-US" altLang="ko-KR" dirty="0"/>
              <a:t>(</a:t>
            </a:r>
            <a:r>
              <a:rPr lang="ko-KR" altLang="en-US" dirty="0"/>
              <a:t>원본 </a:t>
            </a:r>
            <a:r>
              <a:rPr lang="en-US" altLang="ko-KR" dirty="0"/>
              <a:t>IP</a:t>
            </a:r>
            <a:r>
              <a:rPr lang="ko-KR" altLang="en-US" dirty="0"/>
              <a:t>에서 따온 것</a:t>
            </a:r>
            <a:r>
              <a:rPr lang="en-US" altLang="ko-KR" dirty="0"/>
              <a:t>) : </a:t>
            </a:r>
            <a:r>
              <a:rPr lang="ko-KR" altLang="en-US" dirty="0"/>
              <a:t>메인 스토리 제 </a:t>
            </a:r>
            <a:r>
              <a:rPr lang="en-US" altLang="ko-KR" dirty="0"/>
              <a:t>1</a:t>
            </a:r>
            <a:r>
              <a:rPr lang="ko-KR" altLang="en-US" dirty="0"/>
              <a:t>장의 </a:t>
            </a:r>
            <a:r>
              <a:rPr lang="en-US" altLang="ko-KR" dirty="0"/>
              <a:t>“</a:t>
            </a:r>
            <a:r>
              <a:rPr lang="ko-KR" altLang="en-US" dirty="0"/>
              <a:t>은행 털기</a:t>
            </a:r>
            <a:r>
              <a:rPr lang="en-US" altLang="ko-KR" dirty="0"/>
              <a:t>“ </a:t>
            </a:r>
            <a:r>
              <a:rPr lang="ko-KR" altLang="en-US" dirty="0"/>
              <a:t>이벤트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해당 이벤트를 실제 게임으로</a:t>
            </a:r>
            <a:endParaRPr lang="en-US" altLang="ko-KR" dirty="0"/>
          </a:p>
          <a:p>
            <a:r>
              <a:rPr lang="ko-KR" altLang="en-US" dirty="0"/>
              <a:t>접한다면</a:t>
            </a:r>
            <a:r>
              <a:rPr lang="en-US" altLang="ko-KR" dirty="0"/>
              <a:t>? </a:t>
            </a:r>
            <a:r>
              <a:rPr lang="ko-KR" altLang="en-US" dirty="0"/>
              <a:t>을 목표로 삼고 간단하게</a:t>
            </a:r>
            <a:endParaRPr lang="en-US" altLang="ko-KR" dirty="0"/>
          </a:p>
          <a:p>
            <a:r>
              <a:rPr lang="ko-KR" altLang="en-US" dirty="0"/>
              <a:t>접할 수 있는 </a:t>
            </a:r>
            <a:r>
              <a:rPr lang="en-US" altLang="ko-KR" dirty="0"/>
              <a:t>Co-op </a:t>
            </a:r>
            <a:r>
              <a:rPr lang="ko-KR" altLang="en-US" dirty="0"/>
              <a:t>멀티플레이 게임을 제작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샘플 영상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https://youtu.be/bEDSbXiJf6s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애니메이션 싱크 작업중입니다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2050" name="Picture 2" descr="블루 아카이브', 탄탄한 스토리와 매력 넘치는 캐릭터 호평 - 게임뷰">
            <a:extLst>
              <a:ext uri="{FF2B5EF4-FFF2-40B4-BE49-F238E27FC236}">
                <a16:creationId xmlns:a16="http://schemas.microsoft.com/office/drawing/2014/main" id="{C591DE36-2D87-07BD-19E1-FD8AC4A3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394" y="2264970"/>
            <a:ext cx="5116286" cy="318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2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BE460-48A4-7863-B7C3-BDBE73A0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설계 및 제작방향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89E3B-AB4F-6994-0769-B95ED0C9B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기본 설계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1) </a:t>
            </a:r>
            <a:r>
              <a:rPr lang="ko-KR" altLang="en-US" dirty="0"/>
              <a:t>베이스 엔진 </a:t>
            </a:r>
            <a:r>
              <a:rPr lang="en-US" altLang="ko-KR" dirty="0"/>
              <a:t>: </a:t>
            </a:r>
            <a:r>
              <a:rPr lang="ko-KR" altLang="en-US" dirty="0" err="1"/>
              <a:t>언리얼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베이스 컨텐츠 </a:t>
            </a:r>
            <a:r>
              <a:rPr lang="en-US" altLang="ko-KR" dirty="0"/>
              <a:t>: Lyra Starter Game (TPS </a:t>
            </a:r>
            <a:r>
              <a:rPr lang="ko-KR" altLang="en-US" dirty="0"/>
              <a:t>템플릿으로 사용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3) </a:t>
            </a:r>
            <a:r>
              <a:rPr lang="ko-KR" altLang="en-US" dirty="0"/>
              <a:t>팀 빌딩 </a:t>
            </a:r>
            <a:r>
              <a:rPr lang="en-US" altLang="ko-KR" dirty="0"/>
              <a:t>: </a:t>
            </a:r>
            <a:r>
              <a:rPr lang="ko-KR" altLang="en-US" dirty="0"/>
              <a:t>프로그래머 </a:t>
            </a:r>
            <a:r>
              <a:rPr lang="en-US" altLang="ko-KR" dirty="0"/>
              <a:t>3 (</a:t>
            </a:r>
            <a:r>
              <a:rPr lang="ko-KR" altLang="en-US" dirty="0"/>
              <a:t>리드 </a:t>
            </a:r>
            <a:r>
              <a:rPr lang="en-US" altLang="ko-KR" dirty="0"/>
              <a:t>1, </a:t>
            </a:r>
            <a:r>
              <a:rPr lang="ko-KR" altLang="en-US" dirty="0"/>
              <a:t>서브 </a:t>
            </a:r>
            <a:r>
              <a:rPr lang="en-US" altLang="ko-KR" dirty="0"/>
              <a:t>2), 2D </a:t>
            </a:r>
            <a:r>
              <a:rPr lang="ko-KR" altLang="en-US" dirty="0"/>
              <a:t>아트 </a:t>
            </a:r>
            <a:r>
              <a:rPr lang="en-US" altLang="ko-KR" dirty="0"/>
              <a:t>1, 3D </a:t>
            </a:r>
            <a:r>
              <a:rPr lang="ko-KR" altLang="en-US" dirty="0" err="1"/>
              <a:t>모델러</a:t>
            </a:r>
            <a:r>
              <a:rPr lang="ko-KR" altLang="en-US" dirty="0"/>
              <a:t> </a:t>
            </a:r>
            <a:r>
              <a:rPr lang="en-US" altLang="ko-KR" dirty="0"/>
              <a:t>3 (</a:t>
            </a:r>
            <a:r>
              <a:rPr lang="ko-KR" altLang="en-US" dirty="0"/>
              <a:t>캐릭터 </a:t>
            </a:r>
            <a:r>
              <a:rPr lang="en-US" altLang="ko-KR" dirty="0"/>
              <a:t>2, </a:t>
            </a:r>
            <a:r>
              <a:rPr lang="ko-KR" altLang="en-US" dirty="0" err="1"/>
              <a:t>프롭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  <a:r>
              <a:rPr lang="ko-KR" altLang="en-US" dirty="0"/>
              <a:t>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제작 방향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1) </a:t>
            </a:r>
            <a:r>
              <a:rPr lang="ko-KR" altLang="en-US" dirty="0" err="1"/>
              <a:t>무료리소스로</a:t>
            </a:r>
            <a:r>
              <a:rPr lang="ko-KR" altLang="en-US" dirty="0"/>
              <a:t> 사용가능한 리소스는 무료를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유료 리소스가 필요한 부분은 직접 제작한다 </a:t>
            </a:r>
            <a:r>
              <a:rPr lang="en-US" altLang="ko-KR" dirty="0"/>
              <a:t>(</a:t>
            </a:r>
            <a:r>
              <a:rPr lang="ko-KR" altLang="en-US" dirty="0"/>
              <a:t>특히 캐릭터 모델링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3) </a:t>
            </a:r>
            <a:r>
              <a:rPr lang="ko-KR" altLang="en-US" dirty="0"/>
              <a:t>그 외의 사항에 대해서는 </a:t>
            </a:r>
            <a:br>
              <a:rPr lang="en-US" altLang="ko-KR" dirty="0"/>
            </a:br>
            <a:r>
              <a:rPr lang="ko-KR" altLang="en-US" dirty="0" err="1"/>
              <a:t>에픽게임즈의</a:t>
            </a:r>
            <a:r>
              <a:rPr lang="ko-KR" altLang="en-US" dirty="0"/>
              <a:t> 제약사항 및 넥슨 </a:t>
            </a:r>
            <a:r>
              <a:rPr lang="en-US" altLang="ko-KR" dirty="0"/>
              <a:t>/ </a:t>
            </a:r>
            <a:r>
              <a:rPr lang="ko-KR" altLang="en-US" dirty="0" err="1"/>
              <a:t>블루아카이브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의 제약사항을 따른다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94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F8ECB-AA64-5218-5A45-468A00C2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예상되는 이슈 및 대응방안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B52D0-395C-93A8-27D4-9FCFF8680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적은 어떻게 구성되는가 </a:t>
            </a:r>
            <a:r>
              <a:rPr lang="en-US" altLang="ko-KR" dirty="0"/>
              <a:t>(</a:t>
            </a:r>
            <a:r>
              <a:rPr lang="ko-KR" altLang="en-US" dirty="0"/>
              <a:t>유혈 등의 이슈</a:t>
            </a:r>
            <a:r>
              <a:rPr lang="en-US" altLang="ko-KR" dirty="0"/>
              <a:t>) : </a:t>
            </a:r>
            <a:r>
              <a:rPr lang="ko-KR" altLang="en-US" dirty="0"/>
              <a:t>적으로 나타나는 </a:t>
            </a:r>
            <a:endParaRPr lang="en-US" altLang="ko-KR" dirty="0"/>
          </a:p>
          <a:p>
            <a:r>
              <a:rPr lang="ko-KR" altLang="en-US" dirty="0"/>
              <a:t>캐릭터들은 전부 기계로 보이거나</a:t>
            </a:r>
            <a:r>
              <a:rPr lang="en-US" altLang="ko-KR" dirty="0"/>
              <a:t>, </a:t>
            </a:r>
            <a:r>
              <a:rPr lang="ko-KR" altLang="en-US" dirty="0"/>
              <a:t>기계인 적을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</a:t>
            </a:r>
            <a:r>
              <a:rPr lang="en-US" altLang="ko-KR" dirty="0"/>
              <a:t>, </a:t>
            </a:r>
            <a:r>
              <a:rPr lang="ko-KR" altLang="en-US" dirty="0" err="1"/>
              <a:t>언리얼</a:t>
            </a:r>
            <a:r>
              <a:rPr lang="ko-KR" altLang="en-US" dirty="0"/>
              <a:t> 엔진에서 기본 제공하는 모델의 </a:t>
            </a:r>
            <a:r>
              <a:rPr lang="ko-KR" altLang="en-US" dirty="0" err="1"/>
              <a:t>텍스쳐를</a:t>
            </a:r>
            <a:r>
              <a:rPr lang="ko-KR" altLang="en-US" dirty="0"/>
              <a:t> 일부</a:t>
            </a:r>
            <a:endParaRPr lang="en-US" altLang="ko-KR" dirty="0"/>
          </a:p>
          <a:p>
            <a:r>
              <a:rPr lang="ko-KR" altLang="en-US" dirty="0"/>
              <a:t>가공하는 등의 조치를 통해 사용하고자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멀티플레이 구성은 어떻게 하는가 </a:t>
            </a:r>
            <a:r>
              <a:rPr lang="en-US" altLang="ko-KR" dirty="0"/>
              <a:t>: </a:t>
            </a:r>
            <a:r>
              <a:rPr lang="ko-KR" altLang="en-US" dirty="0"/>
              <a:t>기본적으로는 </a:t>
            </a:r>
            <a:r>
              <a:rPr lang="en-US" altLang="ko-KR" dirty="0"/>
              <a:t>P2P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/>
              <a:t>원하는 호스트가 서버를 열고</a:t>
            </a:r>
            <a:r>
              <a:rPr lang="en-US" altLang="ko-KR" dirty="0"/>
              <a:t>, </a:t>
            </a:r>
            <a:r>
              <a:rPr lang="ko-KR" altLang="en-US" dirty="0"/>
              <a:t>그곳으로 타 인원이 접속하는</a:t>
            </a:r>
            <a:endParaRPr lang="en-US" altLang="ko-KR" dirty="0"/>
          </a:p>
          <a:p>
            <a:r>
              <a:rPr lang="ko-KR" altLang="en-US" dirty="0"/>
              <a:t>형태의 구조로</a:t>
            </a:r>
            <a:r>
              <a:rPr lang="en-US" altLang="ko-KR" dirty="0"/>
              <a:t>, </a:t>
            </a:r>
            <a:r>
              <a:rPr lang="ko-KR" altLang="en-US" dirty="0"/>
              <a:t>비</a:t>
            </a:r>
            <a:r>
              <a:rPr lang="en-US" altLang="ko-KR" dirty="0"/>
              <a:t>-</a:t>
            </a:r>
            <a:r>
              <a:rPr lang="ko-KR" altLang="en-US" dirty="0"/>
              <a:t>서버 멀티플레이를 구현하고자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비용 등의 문제 </a:t>
            </a:r>
            <a:r>
              <a:rPr lang="en-US" altLang="ko-KR" dirty="0"/>
              <a:t>: </a:t>
            </a:r>
            <a:r>
              <a:rPr lang="ko-KR" altLang="en-US" dirty="0"/>
              <a:t>팬게임으로 구성되어</a:t>
            </a:r>
            <a:r>
              <a:rPr lang="en-US" altLang="ko-KR" dirty="0"/>
              <a:t>, </a:t>
            </a:r>
            <a:r>
              <a:rPr lang="ko-KR" altLang="en-US" dirty="0"/>
              <a:t>일부 부대비용을 </a:t>
            </a:r>
            <a:endParaRPr lang="en-US" altLang="ko-KR" dirty="0"/>
          </a:p>
          <a:p>
            <a:r>
              <a:rPr lang="ko-KR" altLang="en-US" dirty="0"/>
              <a:t>제외하고는 추가적인 비용을 필요로 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 descr="Volumetric Correction | Unreal Engine 4.27 Documentation">
            <a:extLst>
              <a:ext uri="{FF2B5EF4-FFF2-40B4-BE49-F238E27FC236}">
                <a16:creationId xmlns:a16="http://schemas.microsoft.com/office/drawing/2014/main" id="{DAC42ACE-0E19-4AAC-0911-342F384E0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20" y="2156616"/>
            <a:ext cx="2858900" cy="372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4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0659F-CDF0-7398-78C7-28F835ED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예상되는 이슈 및 대응방안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DE780-5C78-75D4-138F-439849C3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게임 출시 및 배포 </a:t>
            </a:r>
            <a:r>
              <a:rPr lang="en-US" altLang="ko-KR" dirty="0"/>
              <a:t>: </a:t>
            </a:r>
            <a:r>
              <a:rPr lang="ko-KR" altLang="en-US" dirty="0"/>
              <a:t>출시 및 배포는 넥슨의 가이드를 따라 출시 및 배포를 수행하고자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배포는 비용을 지불하지 않는 무료 배포로 진행하고자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리소스 관리 </a:t>
            </a:r>
            <a:r>
              <a:rPr lang="en-US" altLang="ko-KR" dirty="0"/>
              <a:t>: </a:t>
            </a:r>
            <a:r>
              <a:rPr lang="ko-KR" altLang="en-US" dirty="0"/>
              <a:t>모든 리소스는 </a:t>
            </a:r>
            <a:r>
              <a:rPr lang="en-US" altLang="ko-KR" dirty="0" err="1"/>
              <a:t>github</a:t>
            </a:r>
            <a:r>
              <a:rPr lang="ko-KR" altLang="en-US" dirty="0"/>
              <a:t>에서 제공하는 </a:t>
            </a:r>
            <a:r>
              <a:rPr lang="ko-KR" altLang="en-US" dirty="0" err="1"/>
              <a:t>프라이빗</a:t>
            </a:r>
            <a:r>
              <a:rPr lang="ko-KR" altLang="en-US" dirty="0"/>
              <a:t> </a:t>
            </a:r>
            <a:r>
              <a:rPr lang="en-US" altLang="ko-KR" dirty="0"/>
              <a:t>git repo</a:t>
            </a:r>
            <a:r>
              <a:rPr lang="ko-KR" altLang="en-US" dirty="0"/>
              <a:t>를 통해 관리하고 있으며</a:t>
            </a:r>
            <a:r>
              <a:rPr lang="en-US" altLang="ko-KR" dirty="0"/>
              <a:t>, </a:t>
            </a:r>
            <a:r>
              <a:rPr lang="ko-KR" altLang="en-US" dirty="0"/>
              <a:t>배포시에도 충분한 암호화처리를 통해 리소스 유출을 막고자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기타 </a:t>
            </a:r>
            <a:r>
              <a:rPr lang="en-US" altLang="ko-KR" dirty="0"/>
              <a:t>(</a:t>
            </a:r>
            <a:r>
              <a:rPr lang="ko-KR" altLang="en-US" dirty="0"/>
              <a:t>원본 </a:t>
            </a:r>
            <a:r>
              <a:rPr lang="en-US" altLang="ko-KR" dirty="0"/>
              <a:t>IP </a:t>
            </a:r>
            <a:r>
              <a:rPr lang="ko-KR" altLang="en-US" dirty="0"/>
              <a:t>훼손 여부</a:t>
            </a:r>
            <a:r>
              <a:rPr lang="en-US" altLang="ko-KR" dirty="0"/>
              <a:t>) : </a:t>
            </a:r>
            <a:r>
              <a:rPr lang="ko-KR" altLang="en-US" dirty="0"/>
              <a:t>대부분의 스토리 라인 및 구성은 실제 스토리에서 나온 구성을 이용하고자 하며</a:t>
            </a:r>
            <a:r>
              <a:rPr lang="en-US" altLang="ko-KR" dirty="0"/>
              <a:t>, </a:t>
            </a:r>
            <a:r>
              <a:rPr lang="ko-KR" altLang="en-US" dirty="0"/>
              <a:t>캐릭터들의 성격 묘사 및 무기</a:t>
            </a:r>
            <a:r>
              <a:rPr lang="en-US" altLang="ko-KR" dirty="0"/>
              <a:t>, </a:t>
            </a:r>
            <a:r>
              <a:rPr lang="ko-KR" altLang="en-US" dirty="0"/>
              <a:t>행동 방식 또한 실제 스토리 및 인게임에서 나온 구성을 최대한 활용하고자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추가로</a:t>
            </a:r>
            <a:r>
              <a:rPr lang="en-US" altLang="ko-KR" dirty="0"/>
              <a:t>, </a:t>
            </a:r>
            <a:r>
              <a:rPr lang="ko-KR" altLang="en-US" dirty="0"/>
              <a:t>대부분의 리소스는 무료 혹은 자체 제작을 이용함으로써</a:t>
            </a:r>
            <a:r>
              <a:rPr lang="en-US" altLang="ko-KR" dirty="0"/>
              <a:t>, </a:t>
            </a:r>
            <a:r>
              <a:rPr lang="ko-KR" altLang="en-US" dirty="0"/>
              <a:t>게임 개발을 위해 </a:t>
            </a:r>
            <a:r>
              <a:rPr lang="en-US" altLang="ko-KR" dirty="0"/>
              <a:t>“</a:t>
            </a:r>
            <a:r>
              <a:rPr lang="ko-KR" altLang="en-US" dirty="0"/>
              <a:t>클라이언트 뜯기</a:t>
            </a:r>
            <a:r>
              <a:rPr lang="en-US" altLang="ko-KR" dirty="0"/>
              <a:t>“ </a:t>
            </a:r>
            <a:r>
              <a:rPr lang="ko-KR" altLang="en-US" dirty="0"/>
              <a:t>등의 불법적인 행위는 전혀 가하지 않고 작업하고자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02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437E5-C47C-0512-FBCF-D63E66F0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36DA0-8849-5432-7937-7BFCF5DB3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예상 제작 기한 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3</a:t>
            </a:r>
            <a:r>
              <a:rPr lang="ko-KR" altLang="en-US" dirty="0"/>
              <a:t>개월 </a:t>
            </a:r>
            <a:r>
              <a:rPr lang="en-US" altLang="ko-KR" dirty="0"/>
              <a:t>(7</a:t>
            </a:r>
            <a:r>
              <a:rPr lang="ko-KR" altLang="en-US" dirty="0"/>
              <a:t>월 중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예상되는 비용 </a:t>
            </a:r>
            <a:r>
              <a:rPr lang="en-US" altLang="ko-KR" dirty="0"/>
              <a:t>: </a:t>
            </a:r>
            <a:r>
              <a:rPr lang="en-US" altLang="ko-KR" dirty="0" err="1"/>
              <a:t>github</a:t>
            </a:r>
            <a:r>
              <a:rPr lang="ko-KR" altLang="en-US" dirty="0"/>
              <a:t>의 </a:t>
            </a:r>
            <a:r>
              <a:rPr lang="en-US" altLang="ko-KR" dirty="0"/>
              <a:t>LFS </a:t>
            </a:r>
            <a:r>
              <a:rPr lang="ko-KR" altLang="en-US" dirty="0"/>
              <a:t>서비스를 이용하기 위한 약 </a:t>
            </a:r>
            <a:r>
              <a:rPr lang="en-US" altLang="ko-KR" dirty="0"/>
              <a:t>5</a:t>
            </a:r>
            <a:r>
              <a:rPr lang="ko-KR" altLang="en-US" dirty="0"/>
              <a:t>만원 </a:t>
            </a:r>
            <a:r>
              <a:rPr lang="en-US" altLang="ko-KR" dirty="0"/>
              <a:t>+ </a:t>
            </a:r>
            <a:r>
              <a:rPr lang="ko-KR" altLang="en-US" dirty="0"/>
              <a:t>샘플 리소스 구입비용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50</a:t>
            </a:r>
            <a:r>
              <a:rPr lang="ko-KR" altLang="en-US" dirty="0"/>
              <a:t>만 전후 예상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기타 연락주실 사항이나 안내사항은 아래 이메일 혹은 전화번호로 연락 부탁드립니다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전화가 조금 더 반응이 빠릅니다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메일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nothappa@naver.com</a:t>
            </a:r>
            <a:endParaRPr lang="en-US" altLang="ko-KR" dirty="0"/>
          </a:p>
          <a:p>
            <a:r>
              <a:rPr lang="ko-KR" altLang="en-US" dirty="0"/>
              <a:t>전화번호 </a:t>
            </a:r>
            <a:r>
              <a:rPr lang="en-US" altLang="ko-KR" dirty="0"/>
              <a:t>: 010-5197-1513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대표자 명 </a:t>
            </a:r>
            <a:r>
              <a:rPr lang="en-US" altLang="ko-KR" dirty="0"/>
              <a:t>: </a:t>
            </a:r>
            <a:r>
              <a:rPr lang="ko-KR" altLang="en-US" dirty="0"/>
              <a:t>손태웅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997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1C49D-28E3-295B-623B-A74319AF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8727146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543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추억</vt:lpstr>
      <vt:lpstr>Project Payday 소개</vt:lpstr>
      <vt:lpstr>목차</vt:lpstr>
      <vt:lpstr>1. 프로젝트 기획 및 소개</vt:lpstr>
      <vt:lpstr>1. 프로젝트 기획 및 소개</vt:lpstr>
      <vt:lpstr>2. 프로젝트 설계 및 제작방향</vt:lpstr>
      <vt:lpstr>3. 예상되는 이슈 및 대응방안</vt:lpstr>
      <vt:lpstr>3. 예상되는 이슈 및 대응방안</vt:lpstr>
      <vt:lpstr>4. 기타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Payday 소개</dc:title>
  <dc:creator>손 태웅</dc:creator>
  <cp:lastModifiedBy>손 태웅</cp:lastModifiedBy>
  <cp:revision>3</cp:revision>
  <dcterms:created xsi:type="dcterms:W3CDTF">2023-04-17T12:33:38Z</dcterms:created>
  <dcterms:modified xsi:type="dcterms:W3CDTF">2023-04-17T13:03:48Z</dcterms:modified>
</cp:coreProperties>
</file>