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8"/>
  </p:notesMasterIdLst>
  <p:handoutMasterIdLst>
    <p:handoutMasterId r:id="rId29"/>
  </p:handoutMasterIdLst>
  <p:sldIdLst>
    <p:sldId id="320" r:id="rId2"/>
    <p:sldId id="322" r:id="rId3"/>
    <p:sldId id="323" r:id="rId4"/>
    <p:sldId id="358" r:id="rId5"/>
    <p:sldId id="351" r:id="rId6"/>
    <p:sldId id="324" r:id="rId7"/>
    <p:sldId id="325" r:id="rId8"/>
    <p:sldId id="347" r:id="rId9"/>
    <p:sldId id="348" r:id="rId10"/>
    <p:sldId id="349" r:id="rId11"/>
    <p:sldId id="328" r:id="rId12"/>
    <p:sldId id="329" r:id="rId13"/>
    <p:sldId id="362" r:id="rId14"/>
    <p:sldId id="363" r:id="rId15"/>
    <p:sldId id="364" r:id="rId16"/>
    <p:sldId id="365" r:id="rId17"/>
    <p:sldId id="366" r:id="rId18"/>
    <p:sldId id="339" r:id="rId19"/>
    <p:sldId id="340" r:id="rId20"/>
    <p:sldId id="367" r:id="rId21"/>
    <p:sldId id="350" r:id="rId22"/>
    <p:sldId id="343" r:id="rId23"/>
    <p:sldId id="344" r:id="rId24"/>
    <p:sldId id="345" r:id="rId25"/>
    <p:sldId id="359" r:id="rId26"/>
    <p:sldId id="346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bg.org/dotnetbook/" TargetMode="External"/><Relationship Id="rId2" Type="http://schemas.openxmlformats.org/officeDocument/2006/relationships/hyperlink" Target="http://apress.com/book/view/143022608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bg.org/dotnetbook/" TargetMode="External"/><Relationship Id="rId2" Type="http://schemas.openxmlformats.org/officeDocument/2006/relationships/hyperlink" Target="http://apress.com/book/view/143022608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dirty="0" smtClean="0"/>
              <a:t>Web Applications </a:t>
            </a:r>
            <a:r>
              <a:rPr lang="en-US" sz="4800" dirty="0" smtClean="0"/>
              <a:t>with ASP.NET </a:t>
            </a:r>
            <a:r>
              <a:rPr lang="en-US" sz="4800" dirty="0" smtClean="0"/>
              <a:t>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121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  <a:endParaRPr lang="en-US" sz="3000" dirty="0" smtClean="0"/>
          </a:p>
          <a:p>
            <a:pPr marL="457200" lvl="1" indent="-228600">
              <a:lnSpc>
                <a:spcPct val="90000"/>
              </a:lnSpc>
            </a:pPr>
            <a:r>
              <a:rPr lang="en-US" sz="2800" dirty="0" smtClean="0"/>
              <a:t>Unit testing, test-driven development,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</a:t>
            </a:r>
            <a:r>
              <a:rPr lang="en-US" sz="2800" dirty="0" smtClean="0"/>
              <a:t> Security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MVC </a:t>
            </a:r>
            <a:r>
              <a:rPr lang="en-US" sz="2800" dirty="0"/>
              <a:t>Scaffolding, </a:t>
            </a:r>
            <a:r>
              <a:rPr lang="en-US" sz="2800" dirty="0"/>
              <a:t>AJAX </a:t>
            </a:r>
            <a:r>
              <a:rPr lang="en-US" sz="2800" dirty="0"/>
              <a:t>with</a:t>
            </a:r>
            <a:r>
              <a:rPr lang="bg-BG" sz="2800" dirty="0"/>
              <a:t> </a:t>
            </a:r>
            <a:r>
              <a:rPr lang="en-US" sz="2800" dirty="0"/>
              <a:t>ASP.NET </a:t>
            </a:r>
            <a:r>
              <a:rPr lang="en-US" sz="2800" dirty="0"/>
              <a:t>MVC, Best practices, Monitoring</a:t>
            </a:r>
          </a:p>
          <a:p>
            <a:pPr marL="457200" lvl="1" indent="-228600">
              <a:lnSpc>
                <a:spcPct val="90000"/>
              </a:lnSpc>
            </a:pPr>
            <a:r>
              <a:rPr lang="en-US" sz="2800" dirty="0"/>
              <a:t>Some other advanced </a:t>
            </a:r>
            <a:r>
              <a:rPr lang="en-US" sz="2800" dirty="0"/>
              <a:t>t</a:t>
            </a:r>
            <a:r>
              <a:rPr lang="en-US" sz="2800" dirty="0"/>
              <a:t>opics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908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</a:t>
            </a:r>
            <a:r>
              <a:rPr lang="en-US" dirty="0" smtClean="0"/>
              <a:t>Training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</a:t>
            </a:r>
            <a:r>
              <a:rPr lang="en-US" dirty="0" smtClean="0"/>
              <a:t>Academy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years software development experience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066800"/>
            <a:ext cx="2003425" cy="2446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8600" y="45454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svetlin.nakov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www.nakov.com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063841"/>
            <a:ext cx="2006839" cy="244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Nikolay Kostov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FMI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0882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nikolay.kostov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www.nikolay.it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63842"/>
            <a:ext cx="1997985" cy="2449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Doncho Minkov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FMI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0882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E-mail: 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doncho.minkov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3"/>
              </a:rPr>
              <a:t>donchominkov.blogspot.com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Ivan Zhekov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ASP.NET Team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478649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site</a:t>
            </a:r>
            <a:r>
              <a:rPr lang="ru-RU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hlinkClick r:id="rId2"/>
              </a:rPr>
              <a:t>joneff.info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E-mail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</a:t>
            </a:r>
            <a:r>
              <a:rPr lang="en-US" sz="3000" b="1" noProof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van.zhekov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[at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]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telerik.com</a:t>
            </a:r>
            <a:endParaRPr lang="en-US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56443"/>
            <a:ext cx="1839157" cy="183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45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Vesko Kolev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Centaur Team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701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vesko.kolev [at] telerik.com</a:t>
            </a:r>
          </a:p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veskokolev.blogspot.com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</a:t>
            </a:r>
            <a:r>
              <a:rPr lang="en-US" dirty="0" smtClean="0"/>
              <a:t>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Telerik </a:t>
            </a:r>
            <a:r>
              <a:rPr lang="en-US" dirty="0" smtClean="0"/>
              <a:t>Corporation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Centaur Team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505200"/>
            <a:ext cx="8245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</a:t>
            </a:r>
            <a:r>
              <a:rPr lang="bg-BG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lexander.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akrilov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[at]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telerik.com</a:t>
            </a: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0465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956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</a:t>
            </a:r>
            <a:r>
              <a:rPr lang="en-US" dirty="0" smtClean="0"/>
              <a:t>MVC, </a:t>
            </a:r>
            <a:r>
              <a:rPr lang="en-US" dirty="0" smtClean="0"/>
              <a:t>SQL 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Web Applications with </a:t>
            </a:r>
            <a:r>
              <a:rPr lang="en-US" dirty="0" smtClean="0"/>
              <a:t>ASP.NET MVC objectives</a:t>
            </a:r>
            <a:endParaRPr lang="en-US" dirty="0" smtClean="0"/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</a:t>
            </a:r>
            <a:r>
              <a:rPr lang="en-US" dirty="0" smtClean="0"/>
              <a:t>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dirty="0" err="1" smtClean="0"/>
              <a:t>jQuery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ASP.NET 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615" y="3581400"/>
            <a:ext cx="2950185" cy="2362200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57966"/>
            <a:ext cx="3216310" cy="2138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Homework submission form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nakov.devbg.org/mvc-uploads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6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35148"/>
              </p:ext>
            </p:extLst>
          </p:nvPr>
        </p:nvGraphicFramePr>
        <p:xfrm>
          <a:off x="1371600" y="396240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45093" y="4187834"/>
            <a:ext cx="1214719" cy="148542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51</a:t>
            </a:r>
            <a:r>
              <a:rPr lang="en-US" dirty="0" smtClean="0"/>
              <a:t> score from the practical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>
                <a:effectLst/>
              </a:rPr>
              <a:t>MacDonald M., Beginning ASP.NET 4 in C# 2010, 981 pages, Apress, Inc., 2010, ISBN 978-1-4302-2608-6 – </a:t>
            </a:r>
            <a:r>
              <a:rPr lang="en-US" sz="3000" u="sng" dirty="0">
                <a:effectLst/>
                <a:hlinkClick r:id="rId2"/>
              </a:rPr>
              <a:t>http://apress.com/book/view/1430226080</a:t>
            </a:r>
            <a:endParaRPr lang="en-US" sz="3000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7170" name="Picture 2" descr="C:\Users\dminkov\Desktop\untitle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1234226" cy="16764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70866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>
                <a:effectLst/>
              </a:rPr>
              <a:t>MacDonald M., Beginning ASP.NET 4 in C# 2010, 981 pages, Apress, Inc., 2010, ISBN 978-1-4302-2608-6 – </a:t>
            </a:r>
            <a:r>
              <a:rPr lang="en-US" sz="3000" u="sng" dirty="0">
                <a:effectLst/>
                <a:hlinkClick r:id="rId2"/>
              </a:rPr>
              <a:t>http://apress.com/book/view/1430226080</a:t>
            </a:r>
            <a:endParaRPr lang="en-US" sz="3000" dirty="0">
              <a:effectLst/>
            </a:endParaRPr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>
                <a:effectLst/>
              </a:rPr>
              <a:t>Nakov S. &amp; Co., Programming for .NET Framework, Volume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effectLst/>
              </a:rPr>
              <a:t>, ISBN </a:t>
            </a:r>
            <a:r>
              <a:rPr lang="en-US" sz="3000" dirty="0" smtClean="0">
                <a:effectLst/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>
                <a:effectLst/>
              </a:rPr>
              <a:t>, </a:t>
            </a:r>
            <a:r>
              <a:rPr lang="en-US" sz="3000" u="sng" dirty="0" smtClean="0">
                <a:effectLst/>
                <a:hlinkClick r:id="rId3"/>
              </a:rPr>
              <a:t>www.devbg.org/dotnetbook/</a:t>
            </a:r>
            <a:endParaRPr lang="en-US" sz="3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304800" y="3001944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304800" y="4876800"/>
            <a:ext cx="1234225" cy="16764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7170" name="Picture 2" descr="C:\Users\dminkov\Desktop\untitle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1234226" cy="16764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500" dirty="0" smtClean="0"/>
              <a:t>Web Applications Development with .NET Framework and ASP.NET</a:t>
            </a:r>
            <a:endParaRPr lang="bg-BG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4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4514" y="49165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022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students should register for the course at: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 smtClean="0">
                <a:hlinkClick r:id="rId2"/>
              </a:rPr>
              <a:t>://mvccourse.telerik.com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Sofia </a:t>
            </a:r>
            <a:r>
              <a:rPr lang="en-US" dirty="0" smtClean="0"/>
              <a:t>University – FMI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dirty="0" smtClean="0"/>
              <a:t>Monday, </a:t>
            </a:r>
            <a:r>
              <a:rPr lang="en-US" dirty="0" smtClean="0"/>
              <a:t>18:00-21:00, lab 229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Start: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 </a:t>
            </a:r>
            <a:r>
              <a:rPr lang="en-US" dirty="0" smtClean="0"/>
              <a:t>2011</a:t>
            </a: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Telerik 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Every </a:t>
            </a:r>
            <a:r>
              <a:rPr lang="en-US" dirty="0" smtClean="0"/>
              <a:t>Thursday, </a:t>
            </a:r>
            <a:r>
              <a:rPr lang="en-US" dirty="0" smtClean="0"/>
              <a:t>18:00-21:00, </a:t>
            </a:r>
            <a:r>
              <a:rPr lang="en-US" dirty="0" smtClean="0"/>
              <a:t>New Training </a:t>
            </a:r>
            <a:r>
              <a:rPr lang="en-US" dirty="0" smtClean="0"/>
              <a:t>H</a:t>
            </a:r>
            <a:r>
              <a:rPr lang="en-US" dirty="0" smtClean="0"/>
              <a:t>all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Start: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October 2011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</a:t>
            </a:r>
            <a:r>
              <a:rPr lang="en-US" sz="2800" dirty="0" smtClean="0"/>
              <a:t>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  <a:endParaRPr lang="en-US" sz="2800" dirty="0" smtClean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smtClean="0"/>
              <a:t>Fundamentals, AJAX, </a:t>
            </a: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Routes, Controllers, Models, Views, </a:t>
            </a:r>
            <a:r>
              <a:rPr lang="en-US" sz="2800" dirty="0" err="1" smtClean="0"/>
              <a:t>elpers</a:t>
            </a:r>
            <a:r>
              <a:rPr lang="en-US" sz="2800" dirty="0" smtClean="0"/>
              <a:t>, Typed 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12338</TotalTime>
  <Words>1035</Words>
  <Application>Microsoft Office PowerPoint</Application>
  <PresentationFormat>On-screen Show (4:3)</PresentationFormat>
  <Paragraphs>207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Telerik-PowerPoint-Theme</vt:lpstr>
      <vt:lpstr>Web Applications with ASP.NET MVC</vt:lpstr>
      <vt:lpstr>About the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</vt:lpstr>
      <vt:lpstr>Web Applications Development with .NET Framework and ASP.NET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Nikolay Kostov</cp:lastModifiedBy>
  <cp:revision>952</cp:revision>
  <dcterms:created xsi:type="dcterms:W3CDTF">2007-12-08T16:03:35Z</dcterms:created>
  <dcterms:modified xsi:type="dcterms:W3CDTF">2011-10-05T12:28:05Z</dcterms:modified>
</cp:coreProperties>
</file>