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0"/>
  </p:notesMasterIdLst>
  <p:handoutMasterIdLst>
    <p:handoutMasterId r:id="rId111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441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4" r:id="rId81"/>
    <p:sldId id="413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9" r:id="rId94"/>
    <p:sldId id="426" r:id="rId95"/>
    <p:sldId id="427" r:id="rId96"/>
    <p:sldId id="428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  <p:sldId id="437" r:id="rId105"/>
    <p:sldId id="438" r:id="rId106"/>
    <p:sldId id="439" r:id="rId107"/>
    <p:sldId id="440" r:id="rId108"/>
    <p:sldId id="325" r:id="rId10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23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82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spnetcourse.telerik.com/" TargetMode="Externa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910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295400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can have as many parameters as needed: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325231"/>
            <a:ext cx="78470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338017"/>
            <a:ext cx="784701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pPr>
              <a:lnSpc>
                <a:spcPct val="100000"/>
              </a:lnSpc>
            </a:pPr>
            <a:r>
              <a:rPr lang="en-US" dirty="0"/>
              <a:t>Returned value: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assigned to a variable: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" y="1828800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8" y="2286000"/>
            <a:ext cx="776446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7064897" y="3193468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5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1148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1910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5626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 may consist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Letters (Unicode)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Digits [0-9]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Underscore "_"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begin only with a letter or an underscore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recommended to use only Latin letters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00200"/>
            <a:ext cx="7775575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more appropriate: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May be in exponential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 (using also the exponential format):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3434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2175808"/>
            <a:ext cx="813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string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32316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93921"/>
              </p:ext>
            </p:extLst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31236"/>
              </p:ext>
            </p:extLst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3173"/>
              </p:ext>
            </p:extLst>
          </p:nvPr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Bitwise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turns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for boolean expressions but bit by bit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behave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for boolean expressions but bit by bit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 smtClean="0"/>
              <a:t> move the bits (left or right)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244889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Bitwise operators are applied bit by bit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operators are used to compare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Comparison operators example:</a:t>
            </a:r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131" y="1014660"/>
            <a:ext cx="8496300" cy="54117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pPr>
              <a:lnSpc>
                <a:spcPct val="100000"/>
              </a:lnSpc>
            </a:pPr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integer types: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town = "Sofia";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can not 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numeral type do following: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46482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</a:t>
            </a:r>
            <a:r>
              <a:rPr lang="en-US" dirty="0" smtClean="0"/>
              <a:t>Types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9462"/>
            <a:ext cx="8534400" cy="3175338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US" dirty="0" smtClean="0"/>
              <a:t>Another way to parse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numeral type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int.TryParse(…)</a:t>
            </a:r>
            <a:r>
              <a:rPr lang="en-US" dirty="0" smtClean="0"/>
              <a:t> method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Sets default value for the type if the parse fails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 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noProof="1" smtClean="0">
                <a:solidFill>
                  <a:srgbClr val="EBFFD2"/>
                </a:solidFill>
              </a:rPr>
              <a:t> if the parse is successfull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>
                <a:solidFill>
                  <a:srgbClr val="EBFFD2"/>
                </a:solidFill>
              </a:rPr>
              <a:t> if it fails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50838" y="4216062"/>
            <a:ext cx="841216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int.TryParse(line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out a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5435262"/>
            <a:ext cx="8534400" cy="88933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result from the parse will be assigned to the variable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parseResult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1245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538008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10819"/>
            <a:ext cx="8077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6576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statements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dirty="0" smtClean="0"/>
              <a:t>, i.e. used inside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i="1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 corresponds to its closest preceding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  <a:effectLst>
            <a:glow rad="38100">
              <a:schemeClr val="bg1"/>
            </a:glo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546225"/>
            <a:ext cx="777716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6764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72200" y="32766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828800"/>
            <a:ext cx="8353425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91885" y="50482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553910" y="34480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581400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int.Parse(Console.ReadLine());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a matrix on the console: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571500" y="948184"/>
            <a:ext cx="8001000" cy="43858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1170</TotalTime>
  <Words>5790</Words>
  <Application>Microsoft Office PowerPoint</Application>
  <PresentationFormat>On-screen Show (4:3)</PresentationFormat>
  <Paragraphs>1238</Paragraphs>
  <Slides>108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Telerik Master Template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Reading Numeral Types (2)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C# Language Overview (Part I)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dminkov</cp:lastModifiedBy>
  <cp:revision>388</cp:revision>
  <dcterms:created xsi:type="dcterms:W3CDTF">2007-12-08T16:03:35Z</dcterms:created>
  <dcterms:modified xsi:type="dcterms:W3CDTF">2010-11-03T11:43:52Z</dcterms:modified>
</cp:coreProperties>
</file>