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462" r:id="rId11"/>
    <p:sldId id="334" r:id="rId12"/>
    <p:sldId id="352" r:id="rId13"/>
    <p:sldId id="335" r:id="rId14"/>
    <p:sldId id="336" r:id="rId15"/>
    <p:sldId id="337" r:id="rId16"/>
    <p:sldId id="463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464" r:id="rId26"/>
    <p:sldId id="347" r:id="rId27"/>
    <p:sldId id="348" r:id="rId28"/>
    <p:sldId id="465" r:id="rId29"/>
    <p:sldId id="349" r:id="rId30"/>
    <p:sldId id="466" r:id="rId31"/>
    <p:sldId id="467" r:id="rId32"/>
    <p:sldId id="353" r:id="rId33"/>
    <p:sldId id="468" r:id="rId34"/>
    <p:sldId id="460" r:id="rId35"/>
    <p:sldId id="461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66" d="100"/>
          <a:sy n="66" d="100"/>
        </p:scale>
        <p:origin x="-149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08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5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fiddler2.com/fiddler2/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68" y="2133600"/>
            <a:ext cx="8229600" cy="9906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532" y="3317080"/>
            <a:ext cx="5943600" cy="569120"/>
          </a:xfrm>
        </p:spPr>
        <p:txBody>
          <a:bodyPr/>
          <a:lstStyle/>
          <a:p>
            <a:r>
              <a:rPr lang="en-US" dirty="0"/>
              <a:t>WWW, HTTP</a:t>
            </a:r>
            <a:r>
              <a:rPr lang="en-US" dirty="0" smtClean="0"/>
              <a:t>, GET, POST, Cookies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31746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478" y="3429000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31748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31750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559084" y="365990"/>
            <a:ext cx="1744196" cy="1556696"/>
          </a:xfrm>
          <a:prstGeom prst="rect">
            <a:avLst/>
          </a:prstGeom>
          <a:noFill/>
        </p:spPr>
      </p:pic>
      <p:pic>
        <p:nvPicPr>
          <p:cNvPr id="1026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7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2" y="17028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696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bg.wikipedia.org:80/wiki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/%D0%A2%D0%B5%D0%BB%D0%B5%D1%80%D0%B8%D0%B3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628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106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8400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612775" y="1171689"/>
            <a:ext cx="7920038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/academy/winter-2009-2010.aspx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434649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8937" y="4419600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68726" y="5334000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WWW and the HTTP protocol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request-response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vs. POST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Response Codes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Development </a:t>
            </a:r>
            <a:r>
              <a:rPr lang="en-US" dirty="0" smtClean="0"/>
              <a:t>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22" name="Picture 2" descr="http://www.definicionabc.com/wp-content/uploads/htm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769" y="3887530"/>
            <a:ext cx="3309631" cy="2360870"/>
          </a:xfrm>
          <a:prstGeom prst="roundRect">
            <a:avLst>
              <a:gd name="adj" fmla="val 49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41864" y="205740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41434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90232" y="5029200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contains the submitted form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Conditional HTTP GET – </a:t>
            </a:r>
            <a:r>
              <a:rPr lang="en-US" sz="3700" dirty="0"/>
              <a:t>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810000"/>
            <a:ext cx="849630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Server replies with 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728663" y="1804734"/>
            <a:ext cx="757713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/academy/join.aspx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2026682"/>
            <a:ext cx="774223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82823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91200" y="3313056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0" y="5501806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/img/telerik-logo.gif was not found on this server.&lt;P&gt;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0" y="1524000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9432" y="2587305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15500" y="5915528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13" y="3319841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36334" y="2209800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885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attachment;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34000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2438400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academy.telerik.com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51911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http://www.telerik.com/academy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08950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83288">
            <a:off x="5294930" y="1572888"/>
            <a:ext cx="3352800" cy="2992374"/>
          </a:xfrm>
          <a:prstGeom prst="rect">
            <a:avLst/>
          </a:prstGeom>
          <a:noFill/>
        </p:spPr>
      </p:pic>
      <p:pic>
        <p:nvPicPr>
          <p:cNvPr id="29700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393772" y="201415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r>
              <a:rPr lang="en-US" dirty="0" smtClean="0"/>
              <a:t>WWW and HTTP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298279"/>
            <a:ext cx="8229600" cy="569120"/>
          </a:xfrm>
        </p:spPr>
        <p:txBody>
          <a:bodyPr/>
          <a:lstStyle/>
          <a:p>
            <a:r>
              <a:rPr lang="en-US" dirty="0" smtClean="0"/>
              <a:t>HTTP Protocol: the Heart of the WWW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1685092"/>
            <a:ext cx="75771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www.google.bg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3196700"/>
            <a:ext cx="75771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PREF=ID=c0bf5fd5c3a25209; expires=Wed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11-Jul-2012 16:13:22 GMT;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8662" y="5452732"/>
            <a:ext cx="75771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val="36751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800" dirty="0" smtClean="0"/>
              <a:t>View Cookies in the Web Browser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2134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2134" y="3342167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711841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4202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686800" cy="56388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065" y="1066799"/>
            <a:ext cx="1426535" cy="1159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Fiddler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934" y="4318559"/>
            <a:ext cx="2845981" cy="863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Developer </a:t>
            </a:r>
            <a:r>
              <a:rPr lang="en-US" smtClean="0"/>
              <a:t>Tools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5" descr="http://www.security.org.my/uploads/wireshark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2438400" cy="875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0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/>
              <a:t>Describe the infrastructure of WWW. What is URL? What is HTML? What is HTTP?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Describe the HTTP protocol in details: HTTP requests, HTTP responses, request methods and status codes.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What is the difference between GET and POST methods in the HTTP requests?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What is a "cookie" and how does it work</a:t>
            </a:r>
            <a:r>
              <a:rPr lang="en-US" sz="2800" dirty="0" smtClean="0"/>
              <a:t>?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/>
              <a:t>Install Fiddler, Firebug and WireShark and play with them. Try to inspect how Facebook works.</a:t>
            </a:r>
            <a:endParaRPr lang="bg-BG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59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</a:t>
            </a:r>
            <a:r>
              <a:rPr lang="en-US" sz="2800" dirty="0" smtClean="0"/>
              <a:t>channels over the TCP </a:t>
            </a:r>
            <a:r>
              <a:rPr lang="en-US" sz="2800" dirty="0"/>
              <a:t>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</a:t>
            </a:r>
            <a:r>
              <a:rPr lang="en-US" sz="2800" dirty="0" smtClean="0"/>
              <a:t>IIS, Apache</a:t>
            </a:r>
            <a:r>
              <a:rPr lang="en-US" sz="2800" dirty="0"/>
              <a:t>, </a:t>
            </a:r>
            <a:r>
              <a:rPr lang="en-US" sz="2800" dirty="0" smtClean="0"/>
              <a:t>Tomcat, GWS,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</a:t>
            </a:r>
            <a:r>
              <a:rPr lang="en-US" sz="2800" dirty="0" smtClean="0"/>
              <a:t>graphics</a:t>
            </a:r>
            <a:r>
              <a:rPr lang="en-US" sz="2800" dirty="0" smtClean="0"/>
              <a:t>, sounds, etc.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TCP, </a:t>
            </a:r>
            <a:r>
              <a:rPr lang="en-US" sz="2800" dirty="0"/>
              <a:t>DNS, HTTP, </a:t>
            </a:r>
            <a:r>
              <a:rPr lang="en-US" sz="2800" dirty="0" smtClean="0"/>
              <a:t>FTP, 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HTTP </a:t>
            </a:r>
            <a:r>
              <a:rPr lang="en-US" sz="3000" dirty="0"/>
              <a:t>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Main Components of WWW: 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74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It is just a formatted </a:t>
            </a:r>
            <a:r>
              <a:rPr lang="en-US" sz="3000" dirty="0" smtClean="0"/>
              <a:t>string, consisting of: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</a:t>
            </a:r>
            <a:r>
              <a:rPr lang="en-US" sz="2800" dirty="0" smtClean="0"/>
              <a:t>the server </a:t>
            </a:r>
            <a:r>
              <a:rPr lang="en-US" sz="2800" dirty="0"/>
              <a:t>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</a:t>
            </a:r>
            <a:r>
              <a:rPr lang="en-US" sz="2800" dirty="0" smtClean="0"/>
              <a:t>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Path </a:t>
            </a:r>
            <a:r>
              <a:rPr lang="en-US" sz="2800" dirty="0"/>
              <a:t>and name of the resource (</a:t>
            </a:r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2098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http://www.telerik.com/academy/winter-2009-2010.aspx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9602" y="1752600"/>
            <a:ext cx="792479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47" y="4386641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1365</TotalTime>
  <Words>2063</Words>
  <Application>Microsoft Office PowerPoint</Application>
  <PresentationFormat>On-screen Show (4:3)</PresentationFormat>
  <Paragraphs>385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Telerik-PowerPoint-Theme</vt:lpstr>
      <vt:lpstr>Web Technologies Basics</vt:lpstr>
      <vt:lpstr>Table of Contents</vt:lpstr>
      <vt:lpstr>WWW and HTTP</vt:lpstr>
      <vt:lpstr>What is WWW?</vt:lpstr>
      <vt:lpstr>WWW Components</vt:lpstr>
      <vt:lpstr>WWW Infrastructure</vt:lpstr>
      <vt:lpstr>WWW Infrastructure (2)</vt:lpstr>
      <vt:lpstr>Main Components of WWW: URL</vt:lpstr>
      <vt:lpstr>URL Encoding</vt:lpstr>
      <vt:lpstr>URL – Examples</vt:lpstr>
      <vt:lpstr>Main Components of WWW: HTML</vt:lpstr>
      <vt:lpstr>Main Components of WWW: HTML</vt:lpstr>
      <vt:lpstr>HTML – Example</vt:lpstr>
      <vt:lpstr>Main Components of WWW: HTTP</vt:lpstr>
      <vt:lpstr>The HTTP Protocol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HTTP Cookies</vt:lpstr>
      <vt:lpstr>Cookies – Example</vt:lpstr>
      <vt:lpstr>View Cookies in the Web Browser</vt:lpstr>
      <vt:lpstr>HTTP Developer Tools</vt:lpstr>
      <vt:lpstr>HTTP Developer Tools (2)</vt:lpstr>
      <vt:lpstr>Web Technologies Basics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dminkov</cp:lastModifiedBy>
  <cp:revision>469</cp:revision>
  <dcterms:created xsi:type="dcterms:W3CDTF">2007-12-08T16:03:35Z</dcterms:created>
  <dcterms:modified xsi:type="dcterms:W3CDTF">2011-06-13T08:13:38Z</dcterms:modified>
</cp:coreProperties>
</file>