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2"/>
  </p:notesMasterIdLst>
  <p:handoutMasterIdLst>
    <p:handoutMasterId r:id="rId73"/>
  </p:handoutMasterIdLst>
  <p:sldIdLst>
    <p:sldId id="320" r:id="rId2"/>
    <p:sldId id="443" r:id="rId3"/>
    <p:sldId id="444" r:id="rId4"/>
    <p:sldId id="445" r:id="rId5"/>
    <p:sldId id="440" r:id="rId6"/>
    <p:sldId id="314" r:id="rId7"/>
    <p:sldId id="380" r:id="rId8"/>
    <p:sldId id="441" r:id="rId9"/>
    <p:sldId id="383" r:id="rId10"/>
    <p:sldId id="384" r:id="rId11"/>
    <p:sldId id="385" r:id="rId12"/>
    <p:sldId id="386" r:id="rId13"/>
    <p:sldId id="387" r:id="rId14"/>
    <p:sldId id="388" r:id="rId15"/>
    <p:sldId id="442" r:id="rId16"/>
    <p:sldId id="389" r:id="rId17"/>
    <p:sldId id="390" r:id="rId18"/>
    <p:sldId id="446" r:id="rId19"/>
    <p:sldId id="392" r:id="rId20"/>
    <p:sldId id="393" r:id="rId21"/>
    <p:sldId id="406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3" r:id="rId31"/>
    <p:sldId id="404" r:id="rId32"/>
    <p:sldId id="405" r:id="rId33"/>
    <p:sldId id="402" r:id="rId34"/>
    <p:sldId id="447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49" r:id="rId43"/>
    <p:sldId id="414" r:id="rId44"/>
    <p:sldId id="415" r:id="rId45"/>
    <p:sldId id="438" r:id="rId46"/>
    <p:sldId id="416" r:id="rId47"/>
    <p:sldId id="417" r:id="rId48"/>
    <p:sldId id="418" r:id="rId49"/>
    <p:sldId id="45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4" r:id="rId61"/>
    <p:sldId id="451" r:id="rId62"/>
    <p:sldId id="448" r:id="rId63"/>
    <p:sldId id="432" r:id="rId64"/>
    <p:sldId id="433" r:id="rId65"/>
    <p:sldId id="435" r:id="rId66"/>
    <p:sldId id="436" r:id="rId67"/>
    <p:sldId id="379" r:id="rId68"/>
    <p:sldId id="367" r:id="rId69"/>
    <p:sldId id="439" r:id="rId70"/>
    <p:sldId id="324" r:id="rId7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EBFFC2"/>
    <a:srgbClr val="4C6400"/>
    <a:srgbClr val="8CF4F2"/>
    <a:srgbClr val="A4F6F0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517" autoAdjust="0"/>
  </p:normalViewPr>
  <p:slideViewPr>
    <p:cSldViewPr>
      <p:cViewPr>
        <p:scale>
          <a:sx n="75" d="100"/>
          <a:sy n="75" d="100"/>
        </p:scale>
        <p:origin x="-123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12CD17C-039A-4513-ABD1-4FB38A2B4ED3}" type="presOf" srcId="{B7609963-D7B9-4B17-AF9E-F6B62543970C}" destId="{1A6408F8-093E-474D-AB6F-BF0938FAFF71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58392D7A-16E5-4F25-B319-173C25804441}" type="presOf" srcId="{0AB9111E-23F7-47BC-9307-7D65CADBF6D7}" destId="{C79BA2E6-7BA1-4DF0-8AC0-F79C40B6D60B}" srcOrd="0" destOrd="0" presId="urn:microsoft.com/office/officeart/2005/8/layout/orgChart1"/>
    <dgm:cxn modelId="{DBC2AA5C-4076-4A84-A132-76A88C20A34E}" type="presOf" srcId="{D7329EF1-07F8-4005-AE62-EAC2F38A0754}" destId="{B65AC824-25E8-455D-B1AC-2FD0E904FF64}" srcOrd="1" destOrd="0" presId="urn:microsoft.com/office/officeart/2005/8/layout/orgChart1"/>
    <dgm:cxn modelId="{90AEEA2E-6FA3-4CB2-A0C9-3DE9742514D1}" type="presOf" srcId="{F11842CF-EC60-488E-9D4F-0DFED0CB0380}" destId="{228FE6FC-7259-4B67-82C5-9C0076AD3ACA}" srcOrd="0" destOrd="0" presId="urn:microsoft.com/office/officeart/2005/8/layout/orgChart1"/>
    <dgm:cxn modelId="{3BF1A1B0-2442-4698-9E77-15B8ECF29095}" type="presOf" srcId="{D7329EF1-07F8-4005-AE62-EAC2F38A0754}" destId="{1A61650A-88F6-4148-943F-62A660FF946A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E721F8DD-F27B-4489-8BDF-49A93B6BECFA}" type="presOf" srcId="{F11842CF-EC60-488E-9D4F-0DFED0CB0380}" destId="{7AC48386-9656-4EC6-8821-0F7E07CC2F1A}" srcOrd="1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9F8C07B2-39B5-4B14-B90C-BBA2EA47549D}" type="presOf" srcId="{5263E22A-86A7-4D05-BF79-78924EC4E0A3}" destId="{6F556916-3134-4938-BB1B-C7ACC88A39E8}" srcOrd="0" destOrd="0" presId="urn:microsoft.com/office/officeart/2005/8/layout/orgChart1"/>
    <dgm:cxn modelId="{49D34BB9-4916-4819-8162-E4BCC7E6C6C1}" type="presOf" srcId="{A4AAF88C-2F9E-4D8B-8972-305B152AE0D7}" destId="{7F3FFE69-D75F-44A3-893C-E8756AA89EAC}" srcOrd="0" destOrd="0" presId="urn:microsoft.com/office/officeart/2005/8/layout/orgChart1"/>
    <dgm:cxn modelId="{1065B90F-5322-46A7-9CA9-FB661C2E5CE8}" type="presOf" srcId="{608A1EC2-01AF-4247-A15B-978D125804F9}" destId="{0CEBC24F-1328-4FAC-B379-2BCA120E4D72}" srcOrd="1" destOrd="0" presId="urn:microsoft.com/office/officeart/2005/8/layout/orgChart1"/>
    <dgm:cxn modelId="{E8736A05-89AC-4D39-A53B-39F35A4234DB}" type="presOf" srcId="{7C7AC4B4-D3B9-4CC2-B87A-839316F25AF2}" destId="{84BDF9D7-71AF-478A-8992-78E523D21C63}" srcOrd="0" destOrd="0" presId="urn:microsoft.com/office/officeart/2005/8/layout/orgChart1"/>
    <dgm:cxn modelId="{515EFD19-11DD-4781-8D77-93B7C97A8541}" type="presOf" srcId="{7C7AC4B4-D3B9-4CC2-B87A-839316F25AF2}" destId="{7740B1A0-9157-4545-97EB-368FEB272624}" srcOrd="1" destOrd="0" presId="urn:microsoft.com/office/officeart/2005/8/layout/orgChart1"/>
    <dgm:cxn modelId="{7073296F-FF41-4687-958E-33400E25C48A}" type="presOf" srcId="{DD15F589-53FA-4308-A591-28A8C2968B35}" destId="{FA41F8B3-D593-47C9-A931-F79544E76C04}" srcOrd="0" destOrd="0" presId="urn:microsoft.com/office/officeart/2005/8/layout/orgChart1"/>
    <dgm:cxn modelId="{0779BA15-01B8-45E1-AEC8-78C7EE386C12}" type="presOf" srcId="{9B8098CB-6BB8-4AC2-B11B-D5E6DFCC87EB}" destId="{45E166D6-D565-4268-934A-48C967E831B3}" srcOrd="0" destOrd="0" presId="urn:microsoft.com/office/officeart/2005/8/layout/orgChart1"/>
    <dgm:cxn modelId="{DEF6D124-4173-4FDB-86A9-6929EB8F323B}" type="presOf" srcId="{B7609963-D7B9-4B17-AF9E-F6B62543970C}" destId="{59A91F38-2289-4DEA-8B70-9AC77A7B449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335B9F93-8CB9-4687-BCBD-8539CCEDCA56}" type="presOf" srcId="{608A1EC2-01AF-4247-A15B-978D125804F9}" destId="{3FACA039-696D-4C69-9B35-11AADEC858A2}" srcOrd="0" destOrd="0" presId="urn:microsoft.com/office/officeart/2005/8/layout/orgChart1"/>
    <dgm:cxn modelId="{9EA1E2E3-6585-4BF2-8BBA-0628F6174F98}" type="presParOf" srcId="{FA41F8B3-D593-47C9-A931-F79544E76C04}" destId="{1876C163-5C32-42B3-8D5D-16E15B8DBB2B}" srcOrd="0" destOrd="0" presId="urn:microsoft.com/office/officeart/2005/8/layout/orgChart1"/>
    <dgm:cxn modelId="{12A8D782-9A55-465E-9A1D-76BE3E9D751E}" type="presParOf" srcId="{1876C163-5C32-42B3-8D5D-16E15B8DBB2B}" destId="{A929C0FD-7584-4926-BCB9-FE67EB0E1C1C}" srcOrd="0" destOrd="0" presId="urn:microsoft.com/office/officeart/2005/8/layout/orgChart1"/>
    <dgm:cxn modelId="{B6A1F42B-049C-465A-A218-162C8F3E4EAF}" type="presParOf" srcId="{A929C0FD-7584-4926-BCB9-FE67EB0E1C1C}" destId="{3FACA039-696D-4C69-9B35-11AADEC858A2}" srcOrd="0" destOrd="0" presId="urn:microsoft.com/office/officeart/2005/8/layout/orgChart1"/>
    <dgm:cxn modelId="{4784E4E2-B174-47C4-A943-B4369813BEF9}" type="presParOf" srcId="{A929C0FD-7584-4926-BCB9-FE67EB0E1C1C}" destId="{0CEBC24F-1328-4FAC-B379-2BCA120E4D72}" srcOrd="1" destOrd="0" presId="urn:microsoft.com/office/officeart/2005/8/layout/orgChart1"/>
    <dgm:cxn modelId="{ECDCA201-B752-4685-988A-862B7B20861A}" type="presParOf" srcId="{1876C163-5C32-42B3-8D5D-16E15B8DBB2B}" destId="{874CA8BE-F061-48CF-B676-467D315F616D}" srcOrd="1" destOrd="0" presId="urn:microsoft.com/office/officeart/2005/8/layout/orgChart1"/>
    <dgm:cxn modelId="{81FDD4FD-1284-439C-94F0-B1566A7BFFB5}" type="presParOf" srcId="{874CA8BE-F061-48CF-B676-467D315F616D}" destId="{6F556916-3134-4938-BB1B-C7ACC88A39E8}" srcOrd="0" destOrd="0" presId="urn:microsoft.com/office/officeart/2005/8/layout/orgChart1"/>
    <dgm:cxn modelId="{16D2802D-1540-47F8-9EB1-DDC37790FB80}" type="presParOf" srcId="{874CA8BE-F061-48CF-B676-467D315F616D}" destId="{26FE4D88-8094-40F2-A9A5-C1E40706E701}" srcOrd="1" destOrd="0" presId="urn:microsoft.com/office/officeart/2005/8/layout/orgChart1"/>
    <dgm:cxn modelId="{B64F844C-9267-41AB-A276-1BE7A138D1F3}" type="presParOf" srcId="{26FE4D88-8094-40F2-A9A5-C1E40706E701}" destId="{88EEB339-45F0-44D3-9877-0C78F0C47C89}" srcOrd="0" destOrd="0" presId="urn:microsoft.com/office/officeart/2005/8/layout/orgChart1"/>
    <dgm:cxn modelId="{C0C5BEE5-378E-499A-BA51-EDC14C8EE77F}" type="presParOf" srcId="{88EEB339-45F0-44D3-9877-0C78F0C47C89}" destId="{228FE6FC-7259-4B67-82C5-9C0076AD3ACA}" srcOrd="0" destOrd="0" presId="urn:microsoft.com/office/officeart/2005/8/layout/orgChart1"/>
    <dgm:cxn modelId="{5E700E7B-DE3E-474A-8BF6-62FB5E969975}" type="presParOf" srcId="{88EEB339-45F0-44D3-9877-0C78F0C47C89}" destId="{7AC48386-9656-4EC6-8821-0F7E07CC2F1A}" srcOrd="1" destOrd="0" presId="urn:microsoft.com/office/officeart/2005/8/layout/orgChart1"/>
    <dgm:cxn modelId="{846451D2-B80D-4071-AA53-0AECD0E7339D}" type="presParOf" srcId="{26FE4D88-8094-40F2-A9A5-C1E40706E701}" destId="{BB0E37DB-4683-4DD3-8E46-BC42C2FA3E6B}" srcOrd="1" destOrd="0" presId="urn:microsoft.com/office/officeart/2005/8/layout/orgChart1"/>
    <dgm:cxn modelId="{C1EBB960-B8E6-4DDA-9914-FC404142B430}" type="presParOf" srcId="{26FE4D88-8094-40F2-A9A5-C1E40706E701}" destId="{8385983F-E726-4C0E-92A4-E4221A5E0E05}" srcOrd="2" destOrd="0" presId="urn:microsoft.com/office/officeart/2005/8/layout/orgChart1"/>
    <dgm:cxn modelId="{2DC6AEF3-2B47-44EA-A3DC-6C80DAD9E15D}" type="presParOf" srcId="{874CA8BE-F061-48CF-B676-467D315F616D}" destId="{7F3FFE69-D75F-44A3-893C-E8756AA89EAC}" srcOrd="2" destOrd="0" presId="urn:microsoft.com/office/officeart/2005/8/layout/orgChart1"/>
    <dgm:cxn modelId="{151B3E9B-8B9D-4A90-BA9C-F9864F8E5782}" type="presParOf" srcId="{874CA8BE-F061-48CF-B676-467D315F616D}" destId="{C86DEECA-D9D1-4A3C-B23D-7A1431CBDA95}" srcOrd="3" destOrd="0" presId="urn:microsoft.com/office/officeart/2005/8/layout/orgChart1"/>
    <dgm:cxn modelId="{DE833B29-3F10-415A-95A7-39F284DADA27}" type="presParOf" srcId="{C86DEECA-D9D1-4A3C-B23D-7A1431CBDA95}" destId="{D893DD97-D419-449F-AF14-3948C1DA2F02}" srcOrd="0" destOrd="0" presId="urn:microsoft.com/office/officeart/2005/8/layout/orgChart1"/>
    <dgm:cxn modelId="{D935601C-7287-4D9F-9467-795FBFD27B1E}" type="presParOf" srcId="{D893DD97-D419-449F-AF14-3948C1DA2F02}" destId="{1A61650A-88F6-4148-943F-62A660FF946A}" srcOrd="0" destOrd="0" presId="urn:microsoft.com/office/officeart/2005/8/layout/orgChart1"/>
    <dgm:cxn modelId="{A85F88B4-1794-4D6A-98F1-32D9D2CB3465}" type="presParOf" srcId="{D893DD97-D419-449F-AF14-3948C1DA2F02}" destId="{B65AC824-25E8-455D-B1AC-2FD0E904FF64}" srcOrd="1" destOrd="0" presId="urn:microsoft.com/office/officeart/2005/8/layout/orgChart1"/>
    <dgm:cxn modelId="{028340BE-3D0D-45C7-8B5F-6690D1D3FDB1}" type="presParOf" srcId="{C86DEECA-D9D1-4A3C-B23D-7A1431CBDA95}" destId="{92142DBB-3F4F-4452-A8C5-D7BEF4D5E30F}" srcOrd="1" destOrd="0" presId="urn:microsoft.com/office/officeart/2005/8/layout/orgChart1"/>
    <dgm:cxn modelId="{E8FC73A2-106E-4B93-81DB-B885C0A1689D}" type="presParOf" srcId="{C86DEECA-D9D1-4A3C-B23D-7A1431CBDA95}" destId="{6D12CE1A-6E96-4827-83BE-14E7E66F4B88}" srcOrd="2" destOrd="0" presId="urn:microsoft.com/office/officeart/2005/8/layout/orgChart1"/>
    <dgm:cxn modelId="{462876B4-207B-490B-BB37-E4643981F10D}" type="presParOf" srcId="{874CA8BE-F061-48CF-B676-467D315F616D}" destId="{45E166D6-D565-4268-934A-48C967E831B3}" srcOrd="4" destOrd="0" presId="urn:microsoft.com/office/officeart/2005/8/layout/orgChart1"/>
    <dgm:cxn modelId="{DF98B11F-64DE-42AB-A7BE-FC7CDA4C7FB5}" type="presParOf" srcId="{874CA8BE-F061-48CF-B676-467D315F616D}" destId="{BB44F0E0-2C9E-423E-8069-D6DDA0A16A6A}" srcOrd="5" destOrd="0" presId="urn:microsoft.com/office/officeart/2005/8/layout/orgChart1"/>
    <dgm:cxn modelId="{D62B6606-93D8-4352-B62F-0C4CA0CF74D3}" type="presParOf" srcId="{BB44F0E0-2C9E-423E-8069-D6DDA0A16A6A}" destId="{4C2462D0-B0F4-48F5-9E9B-BF819E6348E4}" srcOrd="0" destOrd="0" presId="urn:microsoft.com/office/officeart/2005/8/layout/orgChart1"/>
    <dgm:cxn modelId="{E939FBBA-1E55-4FDA-8A5F-D1F6326C5B21}" type="presParOf" srcId="{4C2462D0-B0F4-48F5-9E9B-BF819E6348E4}" destId="{84BDF9D7-71AF-478A-8992-78E523D21C63}" srcOrd="0" destOrd="0" presId="urn:microsoft.com/office/officeart/2005/8/layout/orgChart1"/>
    <dgm:cxn modelId="{19DADA55-9FA7-4B47-BA60-19359FC5D6A4}" type="presParOf" srcId="{4C2462D0-B0F4-48F5-9E9B-BF819E6348E4}" destId="{7740B1A0-9157-4545-97EB-368FEB272624}" srcOrd="1" destOrd="0" presId="urn:microsoft.com/office/officeart/2005/8/layout/orgChart1"/>
    <dgm:cxn modelId="{CF62AC38-1523-4957-94A6-1D39003D772C}" type="presParOf" srcId="{BB44F0E0-2C9E-423E-8069-D6DDA0A16A6A}" destId="{E49337F8-048F-41BA-814E-5E7B7259422C}" srcOrd="1" destOrd="0" presId="urn:microsoft.com/office/officeart/2005/8/layout/orgChart1"/>
    <dgm:cxn modelId="{EFDF26B7-9F6A-4968-B0B1-FC3030A60FEF}" type="presParOf" srcId="{BB44F0E0-2C9E-423E-8069-D6DDA0A16A6A}" destId="{0294AAB7-9288-4089-8FFA-D23BA13CD04A}" srcOrd="2" destOrd="0" presId="urn:microsoft.com/office/officeart/2005/8/layout/orgChart1"/>
    <dgm:cxn modelId="{3E3EB72C-798D-434B-B5C5-F431B566E794}" type="presParOf" srcId="{874CA8BE-F061-48CF-B676-467D315F616D}" destId="{C79BA2E6-7BA1-4DF0-8AC0-F79C40B6D60B}" srcOrd="6" destOrd="0" presId="urn:microsoft.com/office/officeart/2005/8/layout/orgChart1"/>
    <dgm:cxn modelId="{87883500-9080-4AFC-BA52-847A58BE0E1B}" type="presParOf" srcId="{874CA8BE-F061-48CF-B676-467D315F616D}" destId="{A7AD03B0-C350-4F74-A7C1-A4B599120E2A}" srcOrd="7" destOrd="0" presId="urn:microsoft.com/office/officeart/2005/8/layout/orgChart1"/>
    <dgm:cxn modelId="{A65B6094-3D8B-47C8-BDBA-34BF5BE7AD45}" type="presParOf" srcId="{A7AD03B0-C350-4F74-A7C1-A4B599120E2A}" destId="{F5AD575B-DF86-4CE6-BF88-31A3F51ED98D}" srcOrd="0" destOrd="0" presId="urn:microsoft.com/office/officeart/2005/8/layout/orgChart1"/>
    <dgm:cxn modelId="{0046E0B6-4FC8-44C3-A15C-C3D647BD6DAD}" type="presParOf" srcId="{F5AD575B-DF86-4CE6-BF88-31A3F51ED98D}" destId="{1A6408F8-093E-474D-AB6F-BF0938FAFF71}" srcOrd="0" destOrd="0" presId="urn:microsoft.com/office/officeart/2005/8/layout/orgChart1"/>
    <dgm:cxn modelId="{AA1A5E79-BFB5-4977-A1D5-80BD5446AD0E}" type="presParOf" srcId="{F5AD575B-DF86-4CE6-BF88-31A3F51ED98D}" destId="{59A91F38-2289-4DEA-8B70-9AC77A7B4494}" srcOrd="1" destOrd="0" presId="urn:microsoft.com/office/officeart/2005/8/layout/orgChart1"/>
    <dgm:cxn modelId="{287112A0-10DA-4B9D-9D54-3B406DB4DBA0}" type="presParOf" srcId="{A7AD03B0-C350-4F74-A7C1-A4B599120E2A}" destId="{28815BC9-DEE2-4810-8E2B-A64B9F3D23F8}" srcOrd="1" destOrd="0" presId="urn:microsoft.com/office/officeart/2005/8/layout/orgChart1"/>
    <dgm:cxn modelId="{72BDF5B8-E360-450E-8B87-1677D10291CB}" type="presParOf" srcId="{A7AD03B0-C350-4F74-A7C1-A4B599120E2A}" destId="{183C01C3-D9D1-4768-998F-2EE78725298E}" srcOrd="2" destOrd="0" presId="urn:microsoft.com/office/officeart/2005/8/layout/orgChart1"/>
    <dgm:cxn modelId="{080F2730-C565-4CD8-B4BD-89E819676BB9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6/30/2011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" y="973101"/>
            <a:ext cx="15049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34" y="1828800"/>
            <a:ext cx="990600" cy="99060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04" y="1129904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4108">
            <a:off x="3644788" y="907608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610100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– not recommended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10375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 smtClean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What is DHTML?</a:t>
            </a:r>
            <a:endParaRPr lang="en-CA" sz="6000" dirty="0" smtClean="0">
              <a:cs typeface="Times New Roman" pitchFamily="18" charset="0"/>
            </a:endParaRPr>
          </a:p>
          <a:p>
            <a:pPr marL="609600" indent="-609600"/>
            <a:r>
              <a:rPr lang="en-CA" dirty="0" smtClean="0">
                <a:cs typeface="Times New Roman" pitchFamily="18" charset="0"/>
              </a:rPr>
              <a:t>DHTML Technologies</a:t>
            </a:r>
          </a:p>
          <a:p>
            <a:pPr marL="990600" lvl="1" indent="-533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89228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 smtClean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 smtClean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Associative arrays (hash tables)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7244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example strings and arrays have member functions: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 smtClean="0"/>
              <a:t>objects.html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spcBef>
                <a:spcPct val="60000"/>
              </a:spcBef>
              <a:defRPr/>
            </a:pPr>
            <a:r>
              <a:rPr lang="en-GB" dirty="0" smtClean="0"/>
              <a:t>What is "9" + 9?</a:t>
            </a:r>
          </a:p>
          <a:p>
            <a:pPr>
              <a:defRPr/>
            </a:pPr>
            <a:endParaRPr lang="en-GB" dirty="0" smtClean="0"/>
          </a:p>
          <a:p>
            <a:pPr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</a:t>
            </a: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Numbers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document.mainForm.textBoxSum.value =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</a:t>
            </a:r>
            <a:r>
              <a:rPr lang="en-US" smtClean="0"/>
              <a:t>Numbers – </a:t>
            </a:r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r>
              <a:rPr lang="en-US" sz="2800" dirty="0" smtClean="0">
                <a:solidFill>
                  <a:srgbClr val="EBFFC2"/>
                </a:solidFill>
                <a:latin typeface="Corbel" pitchFamily="34" charset="0"/>
              </a:rPr>
              <a:t> (cont.)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onclick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="javascript: calcSum()"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text" 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="textBoxSum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 smtClean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  <a:endParaRPr kumimoji="0" lang="en-US" sz="2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condition may be of Boolean or integer type: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("Variable a or b is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undefined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document.write("a==0; b==true;");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a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 b=="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b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4150" y="243840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conditional-statements.html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Introduction to JavaScript</a:t>
            </a:r>
            <a:endParaRPr lang="en-CA" dirty="0">
              <a:cs typeface="Times New Roman" pitchFamily="18" charset="0"/>
            </a:endParaRPr>
          </a:p>
          <a:p>
            <a:pPr marL="957263" lvl="1" indent="-609600"/>
            <a:r>
              <a:rPr lang="en-CA" dirty="0">
                <a:cs typeface="Times New Roman" pitchFamily="18" charset="0"/>
              </a:rPr>
              <a:t>What is </a:t>
            </a:r>
            <a:r>
              <a:rPr lang="en-CA" dirty="0" smtClean="0">
                <a:cs typeface="Times New Roman" pitchFamily="18" charset="0"/>
              </a:rPr>
              <a:t>JavaScript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Implementing JavaScript into Web pages</a:t>
            </a:r>
            <a:endParaRPr lang="en-US" dirty="0" smtClean="0"/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&lt;head&gt;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&lt;body&gt;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external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.js</a:t>
            </a:r>
            <a:r>
              <a:rPr lang="en-US" dirty="0" smtClean="0">
                <a:cs typeface="Times New Roman" pitchFamily="18" charset="0"/>
              </a:rPr>
              <a:t> file</a:t>
            </a:r>
          </a:p>
          <a:p>
            <a:pPr marL="347663" lvl="1" indent="0">
              <a:buNone/>
            </a:pPr>
            <a:endParaRPr lang="en-CA" sz="3600" dirty="0" smtClean="0">
              <a:cs typeface="Times New Roman" pitchFamily="18" charset="0"/>
            </a:endParaRPr>
          </a:p>
          <a:p>
            <a:pPr marL="1096963" lvl="2" indent="-457200"/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76">
            <a:off x="5554938" y="3529809"/>
            <a:ext cx="2982456" cy="2524125"/>
          </a:xfrm>
          <a:prstGeom prst="roundRect">
            <a:avLst>
              <a:gd name="adj" fmla="val 7107"/>
            </a:avLst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 smtClean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Code structure – splitting code into parts</a:t>
            </a:r>
          </a:p>
          <a:p>
            <a:pPr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Function Arguments </a:t>
            </a:r>
            <a:br>
              <a:rPr lang="en-US" dirty="0" smtClean="0"/>
            </a:br>
            <a:r>
              <a:rPr lang="en-US" dirty="0" smtClean="0"/>
              <a:t>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not required to return a value</a:t>
            </a:r>
          </a:p>
          <a:p>
            <a:pPr>
              <a:defRPr/>
            </a:pPr>
            <a:r>
              <a:rPr lang="en-US" dirty="0" smtClean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 smtClean="0"/>
              <a:t>The function has access to all the arguments passed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 smtClean="0"/>
              <a:t> array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 smtClean="0"/>
              <a:t>Advantages</a:t>
            </a:r>
          </a:p>
          <a:p>
            <a:pPr lvl="1">
              <a:defRPr/>
            </a:pPr>
            <a:r>
              <a:rPr lang="en-US" sz="2800" dirty="0" smtClean="0"/>
              <a:t>Create interactive pages</a:t>
            </a:r>
          </a:p>
          <a:p>
            <a:pPr lvl="1">
              <a:defRPr/>
            </a:pPr>
            <a:r>
              <a:rPr lang="en-US" sz="2800" dirty="0" smtClean="0"/>
              <a:t>Updates the objects of a page without reloading it</a:t>
            </a:r>
            <a:endParaRPr lang="en-CA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elements via their ID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the name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tag name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Returns array of descendant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elements of the element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 smtClean="0"/>
              <a:t>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document.getElementById("some_id")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document.getElementsByName("some_name")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el.getElementsByTagName("img")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statusDiv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"The lamp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state";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style.marginTop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 smtClean="0"/>
              <a:t>Common Element Properties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attribute of the tag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 smtClean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 smtClean="0"/>
              <a:t>, etc…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cs typeface="Times New Roman" pitchFamily="18" charset="0"/>
              </a:rPr>
              <a:t>JavaScript </a:t>
            </a:r>
            <a:r>
              <a:rPr lang="en-US" dirty="0" smtClean="0">
                <a:cs typeface="Times New Roman" pitchFamily="18" charset="0"/>
              </a:rPr>
              <a:t>Syntax</a:t>
            </a:r>
          </a:p>
          <a:p>
            <a:pPr marL="804863" lvl="1" indent="-457200"/>
            <a:r>
              <a:rPr lang="en-US" dirty="0" smtClean="0">
                <a:cs typeface="Times New Roman" pitchFamily="18" charset="0"/>
              </a:rPr>
              <a:t>JavaScript operators</a:t>
            </a:r>
            <a:endParaRPr lang="en-US" dirty="0">
              <a:cs typeface="Times New Roman" pitchFamily="18" charset="0"/>
            </a:endParaRPr>
          </a:p>
          <a:p>
            <a:pPr marL="804863" lvl="1" indent="-457200"/>
            <a:r>
              <a:rPr lang="en-US" dirty="0">
                <a:cs typeface="Times New Roman" pitchFamily="18" charset="0"/>
              </a:rPr>
              <a:t>JavaScript Data </a:t>
            </a:r>
            <a:r>
              <a:rPr lang="en-US" dirty="0" smtClean="0">
                <a:cs typeface="Times New Roman" pitchFamily="18" charset="0"/>
              </a:rPr>
              <a:t>Types</a:t>
            </a:r>
          </a:p>
          <a:p>
            <a:pPr marL="804863" lvl="1" indent="-457200"/>
            <a:r>
              <a:rPr lang="en-US" dirty="0" smtClean="0"/>
              <a:t>JavaScript Pop-up boxes</a:t>
            </a:r>
          </a:p>
          <a:p>
            <a:pPr lvl="2"/>
            <a:r>
              <a:rPr lang="en-US" dirty="0" smtClean="0"/>
              <a:t>alert, confirm and prompt</a:t>
            </a:r>
          </a:p>
          <a:p>
            <a:pPr lvl="1"/>
            <a:r>
              <a:rPr lang="en-US" dirty="0" smtClean="0"/>
              <a:t>Conditional and switch statements, loops and functions</a:t>
            </a:r>
          </a:p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Debugging in JavaScript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Accessing Elements through the DOM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element.lastChild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Accessing Elements through the DOM Tree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/>
              <a:t>Warning: may not return what you expected due to Browser differences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566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Can be accessed through the DOM: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img.onclick = imageClicked;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2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3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browsers do not send this object, but place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of the names of the event’s object properties are browser-specific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onblur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onscroll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onchange</a:t>
            </a:r>
            <a:r>
              <a:rPr lang="en-US" dirty="0" smtClean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onsubmit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Allowed only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Fires when all content on the page was loaded / unloaded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l</a:t>
            </a:r>
            <a:r>
              <a:rPr lang="en-US" noProof="1" smtClean="0">
                <a:latin typeface="Consolas" pitchFamily="49" charset="0"/>
              </a:rPr>
              <a:t>oad</a:t>
            </a:r>
            <a:r>
              <a:rPr lang="en-US" noProof="1" smtClean="0"/>
              <a:t> Event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event</a:t>
            </a:r>
            <a:endParaRPr lang="bg-BG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alert("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Loaded.");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onload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smtClean="0"/>
              <a:t>Dynamic Behavior </a:t>
            </a:r>
            <a:r>
              <a:rPr lang="en-US" dirty="0" smtClean="0"/>
              <a:t>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checkForm()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valid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(document.mainForm.firstName.value == "")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alert("Please type in your first name!");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("firstNameError").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style.display = "inline";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valid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valid;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&lt;form name="mainForm"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onsubmit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="return checkForm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form-validation.html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1501239"/>
              </p:ext>
            </p:extLst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64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0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an HTML page that has two text fields    (first name and last name) and a button. When the user clicks the button, a message should show the text in the text fields followed by the current time. </a:t>
            </a: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Web page that asks the user about his name and says goodbye to him when leaving the page.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previous HTML page to have a text field for email address and on clicking the button check if the email is valid (it should follow the format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&lt;something&gt;@&lt;host&gt;.&lt;domain&gt;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Web page that shows 20 &lt;div&gt; elements with random location, size and color.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5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drop-down menu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table for the main menu blocks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hidden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/>
              <a:t> elements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2800" dirty="0"/>
              <a:t>;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position:absolute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top:30px</a:t>
            </a:r>
            <a:r>
              <a:rPr lang="en-US" sz="2800" dirty="0"/>
              <a:t>)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800" dirty="0"/>
              <a:t> event to change display: none/block</a:t>
            </a:r>
            <a:endParaRPr lang="bg-BG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3609210" cy="2051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5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 smtClean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 smtClean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Create a DTHML page that 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&lt;div&gt;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containing a text that scrolls from right to left automatically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setInterval(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function to move the text at an interval of 500 ms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overflow:hidden</a:t>
            </a:r>
            <a:r>
              <a:rPr lang="en-US" sz="2800" dirty="0" smtClean="0"/>
              <a:t> for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scrollLeft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scrollWidth</a:t>
            </a:r>
            <a:r>
              <a:rPr lang="en-US" sz="2800" dirty="0" smtClean="0"/>
              <a:t> properties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 smtClean="0"/>
              <a:t> element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3623</TotalTime>
  <Words>3483</Words>
  <Application>Microsoft Office PowerPoint</Application>
  <PresentationFormat>On-screen Show (4:3)</PresentationFormat>
  <Paragraphs>712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Telerik-PowerPoint-Theme</vt:lpstr>
      <vt:lpstr>Introduction to JavaScript</vt:lpstr>
      <vt:lpstr>Table of Contents</vt:lpstr>
      <vt:lpstr>Table of Contents (2)</vt:lpstr>
      <vt:lpstr>Table of Contents (3)</vt:lpstr>
      <vt:lpstr>DHTML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Standard Popup Boxes</vt:lpstr>
      <vt:lpstr>Sum of Numbers – Example</vt:lpstr>
      <vt:lpstr>Sum of Numbers – Example (2)</vt:lpstr>
      <vt:lpstr>JavaScript Prompt – Example</vt:lpstr>
      <vt:lpstr>Conditional Statement (if)</vt:lpstr>
      <vt:lpstr>Conditional Statement (if) (2)</vt:lpstr>
      <vt:lpstr>Switch Statement</vt:lpstr>
      <vt:lpstr>Loops</vt:lpstr>
      <vt:lpstr>Functions </vt:lpstr>
      <vt:lpstr>Function Arguments  and Return Value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Form Validation – Example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Debugging JavaScript</vt:lpstr>
      <vt:lpstr>Firebug</vt:lpstr>
      <vt:lpstr>Firebug (2)</vt:lpstr>
      <vt:lpstr>JavaScript Console Object</vt:lpstr>
      <vt:lpstr>Introduction to JavaScript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720</cp:revision>
  <dcterms:created xsi:type="dcterms:W3CDTF">2007-12-08T16:03:35Z</dcterms:created>
  <dcterms:modified xsi:type="dcterms:W3CDTF">2011-06-30T13:10:49Z</dcterms:modified>
</cp:coreProperties>
</file>