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8"/>
  </p:notesMasterIdLst>
  <p:handoutMasterIdLst>
    <p:handoutMasterId r:id="rId29"/>
  </p:handoutMasterIdLst>
  <p:sldIdLst>
    <p:sldId id="320" r:id="rId2"/>
    <p:sldId id="322" r:id="rId3"/>
    <p:sldId id="323" r:id="rId4"/>
    <p:sldId id="358" r:id="rId5"/>
    <p:sldId id="351" r:id="rId6"/>
    <p:sldId id="324" r:id="rId7"/>
    <p:sldId id="325" r:id="rId8"/>
    <p:sldId id="347" r:id="rId9"/>
    <p:sldId id="348" r:id="rId10"/>
    <p:sldId id="349" r:id="rId11"/>
    <p:sldId id="328" r:id="rId12"/>
    <p:sldId id="329" r:id="rId13"/>
    <p:sldId id="352" r:id="rId14"/>
    <p:sldId id="332" r:id="rId15"/>
    <p:sldId id="353" r:id="rId16"/>
    <p:sldId id="354" r:id="rId17"/>
    <p:sldId id="355" r:id="rId18"/>
    <p:sldId id="356" r:id="rId19"/>
    <p:sldId id="357" r:id="rId20"/>
    <p:sldId id="339" r:id="rId21"/>
    <p:sldId id="340" r:id="rId22"/>
    <p:sldId id="350" r:id="rId23"/>
    <p:sldId id="343" r:id="rId24"/>
    <p:sldId id="344" r:id="rId25"/>
    <p:sldId id="345" r:id="rId26"/>
    <p:sldId id="34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eskokolev.blogspo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cademy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bg.org/dotnetbook/" TargetMode="External"/><Relationship Id="rId2" Type="http://schemas.openxmlformats.org/officeDocument/2006/relationships/hyperlink" Target="http://apress.com/book/view/143022608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sz="4800" dirty="0" smtClean="0"/>
              <a:t>Web Applications Development with .NET Framework and </a:t>
            </a:r>
            <a:r>
              <a:rPr lang="en-US" sz="4800" dirty="0" smtClean="0"/>
              <a:t>ASP.NET 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Advanced Topics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Master Pages, User Controls, Site Maps, Localization, Validation Controls, </a:t>
            </a:r>
            <a:r>
              <a:rPr lang="en-US" sz="2800" noProof="1"/>
              <a:t>Web.config</a:t>
            </a:r>
            <a:r>
              <a:rPr lang="en-US" sz="2800" dirty="0"/>
              <a:t>, IIS and Deployment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Membership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Authentication and Authorization, Windows and Forms Authentication, Users, Roles, Membership and Providers, Login Controls</a:t>
            </a:r>
            <a:endParaRPr lang="en-US" sz="2800" noProof="1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ASP.NET AJAX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noProof="1"/>
              <a:t>ScriptManager</a:t>
            </a:r>
            <a:r>
              <a:rPr lang="en-US" sz="2800" dirty="0"/>
              <a:t>, </a:t>
            </a:r>
            <a:r>
              <a:rPr lang="en-US" sz="2800" noProof="1"/>
              <a:t>UpdatePanel</a:t>
            </a:r>
            <a:r>
              <a:rPr lang="en-US" sz="2800" dirty="0"/>
              <a:t>, AJAX Control Toolkit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 Live Demo – Blog System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Practical 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15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066800"/>
            <a:ext cx="2003425" cy="244645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419600"/>
            <a:ext cx="861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r>
              <a:rPr lang="bg-BG" dirty="0" smtClean="0"/>
              <a:t>,</a:t>
            </a:r>
            <a:r>
              <a:rPr lang="en-US" dirty="0" smtClean="0"/>
              <a:t>    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8194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714500" cy="2286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4098" name="Picture 2" descr="C:\Telerik Academy\ASP.NET Cource\2010\lectures\lecturers-photos\venci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0677" y="1143000"/>
            <a:ext cx="1607523" cy="2190749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4802"/>
            <a:ext cx="54864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Technical Trainer</a:t>
            </a:r>
            <a:r>
              <a:rPr lang="bg-BG" dirty="0"/>
              <a:t>, </a:t>
            </a:r>
            <a:r>
              <a:rPr lang="en-US" dirty="0" smtClean="0"/>
              <a:t>             </a:t>
            </a:r>
            <a:r>
              <a:rPr lang="en-US" dirty="0" smtClean="0">
                <a:hlinkClick r:id="rId2"/>
              </a:rPr>
              <a:t>Telerik </a:t>
            </a:r>
            <a:r>
              <a:rPr lang="en-US" dirty="0">
                <a:hlinkClick r:id="rId2"/>
              </a:rPr>
              <a:t>Corporation</a:t>
            </a:r>
            <a:r>
              <a:rPr lang="bg-BG" dirty="0"/>
              <a:t>, </a:t>
            </a:r>
            <a:r>
              <a:rPr lang="en-US" dirty="0" smtClean="0"/>
              <a:t>               </a:t>
            </a:r>
            <a:r>
              <a:rPr lang="bg-BG" dirty="0" smtClean="0">
                <a:hlinkClick r:id="rId3"/>
              </a:rPr>
              <a:t>Telerik Academy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408402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Email: doncho.minkov [at] telerik.com</a:t>
            </a:r>
          </a:p>
        </p:txBody>
      </p:sp>
      <p:pic>
        <p:nvPicPr>
          <p:cNvPr id="1026" name="Picture 2" descr="C:\NAKOV\Web-Application-Development-with-DotNet-Framework-and-ASP.NET\2010\lectures\lecturers-photos\Donch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0" y="1136650"/>
            <a:ext cx="1651000" cy="206375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51816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Momchil Mitev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1798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momchil.mitev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</a:p>
        </p:txBody>
      </p:sp>
      <p:pic>
        <p:nvPicPr>
          <p:cNvPr id="2050" name="Picture 2" descr="C:\Telerik Academy\ASP.NET Cource\2010\lectures\lecturers-photos\MomchilMite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67549" y="1143000"/>
            <a:ext cx="1390651" cy="17907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5562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Veronica </a:t>
            </a:r>
            <a:r>
              <a:rPr lang="en-US" dirty="0" smtClean="0"/>
              <a:t>Milcheva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Junior Software Developer</a:t>
            </a:r>
            <a:r>
              <a:rPr lang="bg-BG" dirty="0"/>
              <a:t>, </a:t>
            </a:r>
            <a:r>
              <a:rPr lang="en-US" dirty="0">
                <a:hlinkClick r:id="rId2"/>
              </a:rPr>
              <a:t>Telerik</a:t>
            </a:r>
            <a:r>
              <a:rPr lang="en-US" u="sng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95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veronica.milcheva [at]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 descr="C:\Telerik Academy\ASP.NET Cource\2010\lectures\lecturers-photos\veronica.jp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942" y="1143000"/>
            <a:ext cx="1625524" cy="1905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55419"/>
            <a:ext cx="54864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Engineer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u="sng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32202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alexander.vakrilov [at] telerik.com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208957"/>
            <a:ext cx="1494069" cy="176284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59436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Bonny Bonev</a:t>
            </a:r>
            <a:r>
              <a:rPr lang="bg-BG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Junior </a:t>
            </a:r>
            <a:r>
              <a:rPr lang="en-US" dirty="0"/>
              <a:t>Software Developer</a:t>
            </a:r>
            <a:r>
              <a:rPr lang="bg-BG" dirty="0"/>
              <a:t>, </a:t>
            </a:r>
            <a:r>
              <a:rPr lang="en-US" u="sng" dirty="0">
                <a:hlinkClick r:id="rId2"/>
              </a:rPr>
              <a:t>Telerik </a:t>
            </a:r>
            <a:r>
              <a:rPr lang="en-US" dirty="0" smtClean="0">
                <a:hlinkClick r:id="rId2"/>
              </a:rPr>
              <a:t>Corporation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505200"/>
            <a:ext cx="861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bonny.bonev [at] telerik.com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Telerik Academy\ASP.NET Cource\2010\lectures\lecturers-photos\BonnyBone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3732" y="1219200"/>
            <a:ext cx="1809775" cy="2057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Applications Development with .NET Framework and </a:t>
            </a:r>
            <a:r>
              <a:rPr lang="en-US" dirty="0" smtClean="0"/>
              <a:t>ASP.NET MVC objectives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basic skills for development of dynamic data-driven </a:t>
            </a:r>
            <a:r>
              <a:rPr lang="en-US" dirty="0" smtClean="0"/>
              <a:t>ASP.NET MVC </a:t>
            </a:r>
            <a:r>
              <a:rPr lang="en-US" dirty="0" smtClean="0"/>
              <a:t>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 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615" y="37338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Web Forms, 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The first project gives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0…20</a:t>
            </a:r>
            <a:r>
              <a:rPr lang="en-US" sz="2800" dirty="0" smtClean="0"/>
              <a:t> scores,</a:t>
            </a:r>
            <a:br>
              <a:rPr lang="en-US" sz="2800" dirty="0" smtClean="0"/>
            </a:br>
            <a:r>
              <a:rPr lang="en-US" sz="2800" dirty="0" smtClean="0"/>
              <a:t>the second – 0..40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737319"/>
              </p:ext>
            </p:extLst>
          </p:nvPr>
        </p:nvGraphicFramePr>
        <p:xfrm>
          <a:off x="2362200" y="42824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7254692" y="3121034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>
                <a:effectLst/>
              </a:rPr>
              <a:t>MacDonald M., Beginning ASP.NET 4 in C# 2010, 981 pages, Apress, Inc., 2010, ISBN 978-1-4302-2608-6 – </a:t>
            </a:r>
            <a:r>
              <a:rPr lang="en-US" sz="3000" u="sng" dirty="0">
                <a:effectLst/>
                <a:hlinkClick r:id="rId2"/>
              </a:rPr>
              <a:t>http://apress.com/book/view/1430226080</a:t>
            </a:r>
            <a:endParaRPr lang="en-US" sz="3000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7170" name="Picture 2" descr="C:\Users\dminkov\Desktop\untitle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1234226" cy="16764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should register for the course at: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http://aspnetcourse.telerik.com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TODO: Sofia </a:t>
            </a:r>
            <a:r>
              <a:rPr lang="en-US" dirty="0" smtClean="0"/>
              <a:t>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Wednesday, 18:00-21:00, lab 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6 October 2010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TODO: Technical </a:t>
            </a:r>
            <a:r>
              <a:rPr lang="en-US" dirty="0" smtClean="0"/>
              <a:t>University – Sofia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Monday, 18:00-21:00, lab ???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???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Basics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ASP.NET Web Forms, Web Server Controls, HTML Server Controls, Creating Simple Web Applications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Data Binding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Data-Bound Controls: Data Sources, </a:t>
            </a:r>
            <a:r>
              <a:rPr lang="en-US" sz="2800" noProof="1"/>
              <a:t>GridView, FormView, DetailsView, DataList, Repeater, ListView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and Databases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Integrating </a:t>
            </a:r>
            <a:r>
              <a:rPr lang="en-US" sz="2800" dirty="0" smtClean="0"/>
              <a:t>Entity Framework </a:t>
            </a:r>
            <a:r>
              <a:rPr lang="en-US" sz="2800" dirty="0"/>
              <a:t>with ASP.NET, </a:t>
            </a:r>
            <a:r>
              <a:rPr lang="en-US" sz="2800" dirty="0" smtClean="0"/>
              <a:t>Data </a:t>
            </a:r>
            <a:r>
              <a:rPr lang="en-US" sz="2800" dirty="0"/>
              <a:t>Sources (</a:t>
            </a:r>
            <a:r>
              <a:rPr lang="en-US" sz="2800" noProof="1"/>
              <a:t>LinqDataSource</a:t>
            </a:r>
            <a:r>
              <a:rPr lang="en-US" sz="2800" dirty="0"/>
              <a:t> and </a:t>
            </a:r>
            <a:r>
              <a:rPr lang="en-US" sz="2800" noProof="1"/>
              <a:t>ObjectDataSource</a:t>
            </a:r>
            <a:r>
              <a:rPr lang="en-US" sz="2800" dirty="0"/>
              <a:t>)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/>
              <a:t>ASP.NET State Management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View State, Application State, Session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12049</TotalTime>
  <Words>943</Words>
  <Application>Microsoft Office PowerPoint</Application>
  <PresentationFormat>On-screen Show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Telerik-PowerPoint-Theme</vt:lpstr>
      <vt:lpstr>Web Applications Development with .NET Framework and ASP.NET MVC</vt:lpstr>
      <vt:lpstr>About the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Trainers Team (8)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Nikolay Kostov</cp:lastModifiedBy>
  <cp:revision>941</cp:revision>
  <dcterms:created xsi:type="dcterms:W3CDTF">2007-12-08T16:03:35Z</dcterms:created>
  <dcterms:modified xsi:type="dcterms:W3CDTF">2011-07-29T14:44:03Z</dcterms:modified>
</cp:coreProperties>
</file>