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15009AB-A1A4-49B0-9A91-CE3F85D6CA44}" v="6" dt="2025-07-25T15:12:14.40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97" d="100"/>
          <a:sy n="97" d="100"/>
        </p:scale>
        <p:origin x="114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anne Perrin" userId="d0903f7808137b64" providerId="LiveId" clId="{915009AB-A1A4-49B0-9A91-CE3F85D6CA44}"/>
    <pc:docChg chg="undo custSel modSld">
      <pc:chgData name="Roanne Perrin" userId="d0903f7808137b64" providerId="LiveId" clId="{915009AB-A1A4-49B0-9A91-CE3F85D6CA44}" dt="2025-07-25T15:12:38.737" v="17" actId="1076"/>
      <pc:docMkLst>
        <pc:docMk/>
      </pc:docMkLst>
      <pc:sldChg chg="addSp modSp mod setBg">
        <pc:chgData name="Roanne Perrin" userId="d0903f7808137b64" providerId="LiveId" clId="{915009AB-A1A4-49B0-9A91-CE3F85D6CA44}" dt="2025-07-25T15:10:31.636" v="0" actId="26606"/>
        <pc:sldMkLst>
          <pc:docMk/>
          <pc:sldMk cId="3473115060" sldId="257"/>
        </pc:sldMkLst>
        <pc:spChg chg="mod">
          <ac:chgData name="Roanne Perrin" userId="d0903f7808137b64" providerId="LiveId" clId="{915009AB-A1A4-49B0-9A91-CE3F85D6CA44}" dt="2025-07-25T15:10:31.636" v="0" actId="26606"/>
          <ac:spMkLst>
            <pc:docMk/>
            <pc:sldMk cId="3473115060" sldId="257"/>
            <ac:spMk id="2" creationId="{237DBC3A-9A0A-0A2C-B9A0-A71D9428AD52}"/>
          </ac:spMkLst>
        </pc:spChg>
        <pc:spChg chg="add">
          <ac:chgData name="Roanne Perrin" userId="d0903f7808137b64" providerId="LiveId" clId="{915009AB-A1A4-49B0-9A91-CE3F85D6CA44}" dt="2025-07-25T15:10:31.636" v="0" actId="26606"/>
          <ac:spMkLst>
            <pc:docMk/>
            <pc:sldMk cId="3473115060" sldId="257"/>
            <ac:spMk id="10" creationId="{6753252F-4873-4F63-801D-CC719279A7D5}"/>
          </ac:spMkLst>
        </pc:spChg>
        <pc:spChg chg="add">
          <ac:chgData name="Roanne Perrin" userId="d0903f7808137b64" providerId="LiveId" clId="{915009AB-A1A4-49B0-9A91-CE3F85D6CA44}" dt="2025-07-25T15:10:31.636" v="0" actId="26606"/>
          <ac:spMkLst>
            <pc:docMk/>
            <pc:sldMk cId="3473115060" sldId="257"/>
            <ac:spMk id="12" creationId="{047C8CCB-F95D-4249-92DD-651249D3535A}"/>
          </ac:spMkLst>
        </pc:spChg>
        <pc:picChg chg="mod">
          <ac:chgData name="Roanne Perrin" userId="d0903f7808137b64" providerId="LiveId" clId="{915009AB-A1A4-49B0-9A91-CE3F85D6CA44}" dt="2025-07-25T15:10:31.636" v="0" actId="26606"/>
          <ac:picMkLst>
            <pc:docMk/>
            <pc:sldMk cId="3473115060" sldId="257"/>
            <ac:picMk id="5" creationId="{C86D50A8-5155-B452-CECD-1CD52966AD60}"/>
          </ac:picMkLst>
        </pc:picChg>
      </pc:sldChg>
      <pc:sldChg chg="addSp modSp mod setBg">
        <pc:chgData name="Roanne Perrin" userId="d0903f7808137b64" providerId="LiveId" clId="{915009AB-A1A4-49B0-9A91-CE3F85D6CA44}" dt="2025-07-25T15:11:01.298" v="1" actId="26606"/>
        <pc:sldMkLst>
          <pc:docMk/>
          <pc:sldMk cId="41236879" sldId="258"/>
        </pc:sldMkLst>
        <pc:spChg chg="mod">
          <ac:chgData name="Roanne Perrin" userId="d0903f7808137b64" providerId="LiveId" clId="{915009AB-A1A4-49B0-9A91-CE3F85D6CA44}" dt="2025-07-25T15:11:01.298" v="1" actId="26606"/>
          <ac:spMkLst>
            <pc:docMk/>
            <pc:sldMk cId="41236879" sldId="258"/>
            <ac:spMk id="2" creationId="{2995400C-741A-A9A1-E237-01A906894FB1}"/>
          </ac:spMkLst>
        </pc:spChg>
        <pc:spChg chg="mod">
          <ac:chgData name="Roanne Perrin" userId="d0903f7808137b64" providerId="LiveId" clId="{915009AB-A1A4-49B0-9A91-CE3F85D6CA44}" dt="2025-07-25T15:11:01.298" v="1" actId="26606"/>
          <ac:spMkLst>
            <pc:docMk/>
            <pc:sldMk cId="41236879" sldId="258"/>
            <ac:spMk id="7" creationId="{5E90603E-EF74-529C-9129-30DA28623794}"/>
          </ac:spMkLst>
        </pc:spChg>
        <pc:spChg chg="add">
          <ac:chgData name="Roanne Perrin" userId="d0903f7808137b64" providerId="LiveId" clId="{915009AB-A1A4-49B0-9A91-CE3F85D6CA44}" dt="2025-07-25T15:11:01.298" v="1" actId="26606"/>
          <ac:spMkLst>
            <pc:docMk/>
            <pc:sldMk cId="41236879" sldId="258"/>
            <ac:spMk id="12" creationId="{F837543A-6020-4505-A233-C9DB4BF74011}"/>
          </ac:spMkLst>
        </pc:spChg>
        <pc:spChg chg="add">
          <ac:chgData name="Roanne Perrin" userId="d0903f7808137b64" providerId="LiveId" clId="{915009AB-A1A4-49B0-9A91-CE3F85D6CA44}" dt="2025-07-25T15:11:01.298" v="1" actId="26606"/>
          <ac:spMkLst>
            <pc:docMk/>
            <pc:sldMk cId="41236879" sldId="258"/>
            <ac:spMk id="14" creationId="{35B16301-FB18-48BA-A6DD-C37CAF6F9A18}"/>
          </ac:spMkLst>
        </pc:spChg>
        <pc:spChg chg="add">
          <ac:chgData name="Roanne Perrin" userId="d0903f7808137b64" providerId="LiveId" clId="{915009AB-A1A4-49B0-9A91-CE3F85D6CA44}" dt="2025-07-25T15:11:01.298" v="1" actId="26606"/>
          <ac:spMkLst>
            <pc:docMk/>
            <pc:sldMk cId="41236879" sldId="258"/>
            <ac:spMk id="16" creationId="{C3C0D90E-074A-4F52-9B11-B52BEF4BCBE5}"/>
          </ac:spMkLst>
        </pc:spChg>
        <pc:spChg chg="add">
          <ac:chgData name="Roanne Perrin" userId="d0903f7808137b64" providerId="LiveId" clId="{915009AB-A1A4-49B0-9A91-CE3F85D6CA44}" dt="2025-07-25T15:11:01.298" v="1" actId="26606"/>
          <ac:spMkLst>
            <pc:docMk/>
            <pc:sldMk cId="41236879" sldId="258"/>
            <ac:spMk id="18" creationId="{CABBD4C1-E6F8-46F6-8152-A8A97490BF4D}"/>
          </ac:spMkLst>
        </pc:spChg>
        <pc:spChg chg="add">
          <ac:chgData name="Roanne Perrin" userId="d0903f7808137b64" providerId="LiveId" clId="{915009AB-A1A4-49B0-9A91-CE3F85D6CA44}" dt="2025-07-25T15:11:01.298" v="1" actId="26606"/>
          <ac:spMkLst>
            <pc:docMk/>
            <pc:sldMk cId="41236879" sldId="258"/>
            <ac:spMk id="20" creationId="{83BA5EF5-1FE9-4BF9-83BB-269BCDDF6156}"/>
          </ac:spMkLst>
        </pc:spChg>
        <pc:spChg chg="add">
          <ac:chgData name="Roanne Perrin" userId="d0903f7808137b64" providerId="LiveId" clId="{915009AB-A1A4-49B0-9A91-CE3F85D6CA44}" dt="2025-07-25T15:11:01.298" v="1" actId="26606"/>
          <ac:spMkLst>
            <pc:docMk/>
            <pc:sldMk cId="41236879" sldId="258"/>
            <ac:spMk id="24" creationId="{88853921-7BC9-4BDE-ACAB-133C683C82D6}"/>
          </ac:spMkLst>
        </pc:spChg>
        <pc:spChg chg="add">
          <ac:chgData name="Roanne Perrin" userId="d0903f7808137b64" providerId="LiveId" clId="{915009AB-A1A4-49B0-9A91-CE3F85D6CA44}" dt="2025-07-25T15:11:01.298" v="1" actId="26606"/>
          <ac:spMkLst>
            <pc:docMk/>
            <pc:sldMk cId="41236879" sldId="258"/>
            <ac:spMk id="26" creationId="{09192968-3AE7-4470-A61C-97294BB92731}"/>
          </ac:spMkLst>
        </pc:spChg>
        <pc:spChg chg="add">
          <ac:chgData name="Roanne Perrin" userId="d0903f7808137b64" providerId="LiveId" clId="{915009AB-A1A4-49B0-9A91-CE3F85D6CA44}" dt="2025-07-25T15:11:01.298" v="1" actId="26606"/>
          <ac:spMkLst>
            <pc:docMk/>
            <pc:sldMk cId="41236879" sldId="258"/>
            <ac:spMk id="28" creationId="{3AB72E55-43E4-4356-BFE8-E2102CB0B505}"/>
          </ac:spMkLst>
        </pc:spChg>
      </pc:sldChg>
      <pc:sldChg chg="addSp delSp modSp mod setBg">
        <pc:chgData name="Roanne Perrin" userId="d0903f7808137b64" providerId="LiveId" clId="{915009AB-A1A4-49B0-9A91-CE3F85D6CA44}" dt="2025-07-25T15:12:38.737" v="17" actId="1076"/>
        <pc:sldMkLst>
          <pc:docMk/>
          <pc:sldMk cId="3063217668" sldId="259"/>
        </pc:sldMkLst>
        <pc:spChg chg="mod">
          <ac:chgData name="Roanne Perrin" userId="d0903f7808137b64" providerId="LiveId" clId="{915009AB-A1A4-49B0-9A91-CE3F85D6CA44}" dt="2025-07-25T15:12:38.737" v="17" actId="1076"/>
          <ac:spMkLst>
            <pc:docMk/>
            <pc:sldMk cId="3063217668" sldId="259"/>
            <ac:spMk id="2" creationId="{62E90622-BAD5-9547-0803-AFAB2221D2C2}"/>
          </ac:spMkLst>
        </pc:spChg>
        <pc:spChg chg="add del">
          <ac:chgData name="Roanne Perrin" userId="d0903f7808137b64" providerId="LiveId" clId="{915009AB-A1A4-49B0-9A91-CE3F85D6CA44}" dt="2025-07-25T15:11:22.772" v="6" actId="26606"/>
          <ac:spMkLst>
            <pc:docMk/>
            <pc:sldMk cId="3063217668" sldId="259"/>
            <ac:spMk id="4" creationId="{C289CA48-1592-7802-AEC2-D9EF882FC39A}"/>
          </ac:spMkLst>
        </pc:spChg>
        <pc:spChg chg="add del">
          <ac:chgData name="Roanne Perrin" userId="d0903f7808137b64" providerId="LiveId" clId="{915009AB-A1A4-49B0-9A91-CE3F85D6CA44}" dt="2025-07-25T15:11:22.741" v="5" actId="26606"/>
          <ac:spMkLst>
            <pc:docMk/>
            <pc:sldMk cId="3063217668" sldId="259"/>
            <ac:spMk id="9" creationId="{907EF6B7-1338-4443-8C46-6A318D952DFD}"/>
          </ac:spMkLst>
        </pc:spChg>
        <pc:spChg chg="add del">
          <ac:chgData name="Roanne Perrin" userId="d0903f7808137b64" providerId="LiveId" clId="{915009AB-A1A4-49B0-9A91-CE3F85D6CA44}" dt="2025-07-25T15:11:20.068" v="3" actId="26606"/>
          <ac:spMkLst>
            <pc:docMk/>
            <pc:sldMk cId="3063217668" sldId="259"/>
            <ac:spMk id="11" creationId="{B50AB553-2A96-4A92-96F2-93548E096954}"/>
          </ac:spMkLst>
        </pc:spChg>
        <pc:spChg chg="add del">
          <ac:chgData name="Roanne Perrin" userId="d0903f7808137b64" providerId="LiveId" clId="{915009AB-A1A4-49B0-9A91-CE3F85D6CA44}" dt="2025-07-25T15:11:22.741" v="5" actId="26606"/>
          <ac:spMkLst>
            <pc:docMk/>
            <pc:sldMk cId="3063217668" sldId="259"/>
            <ac:spMk id="13" creationId="{081E4A58-353D-44AE-B2FC-2A74E2E400F7}"/>
          </ac:spMkLst>
        </pc:spChg>
        <pc:spChg chg="add del">
          <ac:chgData name="Roanne Perrin" userId="d0903f7808137b64" providerId="LiveId" clId="{915009AB-A1A4-49B0-9A91-CE3F85D6CA44}" dt="2025-07-25T15:11:22.741" v="5" actId="26606"/>
          <ac:spMkLst>
            <pc:docMk/>
            <pc:sldMk cId="3063217668" sldId="259"/>
            <ac:spMk id="14" creationId="{DAAE4CDD-124C-4DCF-9584-B6033B545DD5}"/>
          </ac:spMkLst>
        </pc:spChg>
        <pc:spChg chg="add del">
          <ac:chgData name="Roanne Perrin" userId="d0903f7808137b64" providerId="LiveId" clId="{915009AB-A1A4-49B0-9A91-CE3F85D6CA44}" dt="2025-07-25T15:11:22.741" v="5" actId="26606"/>
          <ac:spMkLst>
            <pc:docMk/>
            <pc:sldMk cId="3063217668" sldId="259"/>
            <ac:spMk id="15" creationId="{C289CA48-1592-7802-AEC2-D9EF882FC39A}"/>
          </ac:spMkLst>
        </pc:spChg>
        <pc:spChg chg="add">
          <ac:chgData name="Roanne Perrin" userId="d0903f7808137b64" providerId="LiveId" clId="{915009AB-A1A4-49B0-9A91-CE3F85D6CA44}" dt="2025-07-25T15:11:22.772" v="6" actId="26606"/>
          <ac:spMkLst>
            <pc:docMk/>
            <pc:sldMk cId="3063217668" sldId="259"/>
            <ac:spMk id="17" creationId="{83BA5EF5-1FE9-4BF9-83BB-269BCDDF6156}"/>
          </ac:spMkLst>
        </pc:spChg>
        <pc:spChg chg="add">
          <ac:chgData name="Roanne Perrin" userId="d0903f7808137b64" providerId="LiveId" clId="{915009AB-A1A4-49B0-9A91-CE3F85D6CA44}" dt="2025-07-25T15:11:22.772" v="6" actId="26606"/>
          <ac:spMkLst>
            <pc:docMk/>
            <pc:sldMk cId="3063217668" sldId="259"/>
            <ac:spMk id="18" creationId="{F837543A-6020-4505-A233-C9DB4BF74011}"/>
          </ac:spMkLst>
        </pc:spChg>
        <pc:spChg chg="add">
          <ac:chgData name="Roanne Perrin" userId="d0903f7808137b64" providerId="LiveId" clId="{915009AB-A1A4-49B0-9A91-CE3F85D6CA44}" dt="2025-07-25T15:11:22.772" v="6" actId="26606"/>
          <ac:spMkLst>
            <pc:docMk/>
            <pc:sldMk cId="3063217668" sldId="259"/>
            <ac:spMk id="20" creationId="{35B16301-FB18-48BA-A6DD-C37CAF6F9A18}"/>
          </ac:spMkLst>
        </pc:spChg>
        <pc:spChg chg="add">
          <ac:chgData name="Roanne Perrin" userId="d0903f7808137b64" providerId="LiveId" clId="{915009AB-A1A4-49B0-9A91-CE3F85D6CA44}" dt="2025-07-25T15:11:22.772" v="6" actId="26606"/>
          <ac:spMkLst>
            <pc:docMk/>
            <pc:sldMk cId="3063217668" sldId="259"/>
            <ac:spMk id="21" creationId="{88853921-7BC9-4BDE-ACAB-133C683C82D6}"/>
          </ac:spMkLst>
        </pc:spChg>
        <pc:spChg chg="add mod">
          <ac:chgData name="Roanne Perrin" userId="d0903f7808137b64" providerId="LiveId" clId="{915009AB-A1A4-49B0-9A91-CE3F85D6CA44}" dt="2025-07-25T15:12:14.389" v="16" actId="1076"/>
          <ac:spMkLst>
            <pc:docMk/>
            <pc:sldMk cId="3063217668" sldId="259"/>
            <ac:spMk id="22" creationId="{C289CA48-1592-7802-AEC2-D9EF882FC39A}"/>
          </ac:spMkLst>
        </pc:spChg>
        <pc:spChg chg="add">
          <ac:chgData name="Roanne Perrin" userId="d0903f7808137b64" providerId="LiveId" clId="{915009AB-A1A4-49B0-9A91-CE3F85D6CA44}" dt="2025-07-25T15:11:22.772" v="6" actId="26606"/>
          <ac:spMkLst>
            <pc:docMk/>
            <pc:sldMk cId="3063217668" sldId="259"/>
            <ac:spMk id="23" creationId="{09192968-3AE7-4470-A61C-97294BB92731}"/>
          </ac:spMkLst>
        </pc:spChg>
        <pc:spChg chg="add">
          <ac:chgData name="Roanne Perrin" userId="d0903f7808137b64" providerId="LiveId" clId="{915009AB-A1A4-49B0-9A91-CE3F85D6CA44}" dt="2025-07-25T15:11:22.772" v="6" actId="26606"/>
          <ac:spMkLst>
            <pc:docMk/>
            <pc:sldMk cId="3063217668" sldId="259"/>
            <ac:spMk id="24" creationId="{C3C0D90E-074A-4F52-9B11-B52BEF4BCBE5}"/>
          </ac:spMkLst>
        </pc:spChg>
        <pc:spChg chg="add">
          <ac:chgData name="Roanne Perrin" userId="d0903f7808137b64" providerId="LiveId" clId="{915009AB-A1A4-49B0-9A91-CE3F85D6CA44}" dt="2025-07-25T15:11:22.772" v="6" actId="26606"/>
          <ac:spMkLst>
            <pc:docMk/>
            <pc:sldMk cId="3063217668" sldId="259"/>
            <ac:spMk id="25" creationId="{3AB72E55-43E4-4356-BFE8-E2102CB0B505}"/>
          </ac:spMkLst>
        </pc:spChg>
        <pc:spChg chg="add">
          <ac:chgData name="Roanne Perrin" userId="d0903f7808137b64" providerId="LiveId" clId="{915009AB-A1A4-49B0-9A91-CE3F85D6CA44}" dt="2025-07-25T15:11:22.772" v="6" actId="26606"/>
          <ac:spMkLst>
            <pc:docMk/>
            <pc:sldMk cId="3063217668" sldId="259"/>
            <ac:spMk id="26" creationId="{CABBD4C1-E6F8-46F6-8152-A8A97490BF4D}"/>
          </ac:spMkLst>
        </pc:spChg>
        <pc:graphicFrameChg chg="add del">
          <ac:chgData name="Roanne Perrin" userId="d0903f7808137b64" providerId="LiveId" clId="{915009AB-A1A4-49B0-9A91-CE3F85D6CA44}" dt="2025-07-25T15:11:20.068" v="3" actId="26606"/>
          <ac:graphicFrameMkLst>
            <pc:docMk/>
            <pc:sldMk cId="3063217668" sldId="259"/>
            <ac:graphicFrameMk id="6" creationId="{79F593BE-5081-BDD9-E1CB-F8E6EEE6C61B}"/>
          </ac:graphicFrameMkLst>
        </pc:graphicFrameChg>
        <pc:picChg chg="add del">
          <ac:chgData name="Roanne Perrin" userId="d0903f7808137b64" providerId="LiveId" clId="{915009AB-A1A4-49B0-9A91-CE3F85D6CA44}" dt="2025-07-25T15:11:20.068" v="3" actId="26606"/>
          <ac:picMkLst>
            <pc:docMk/>
            <pc:sldMk cId="3063217668" sldId="259"/>
            <ac:picMk id="7" creationId="{3D2B099E-34EC-D1DC-F9C3-71846BF758CD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2A7A75-61E5-79EA-0BF0-EC2D58C64A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C7EEA51-B4E5-E44C-CE7C-4623CD83C9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F96A81-13A9-928C-177A-F41C3BC59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B59FF-E544-4174-ABC8-A98B89CBF350}" type="datetimeFigureOut">
              <a:rPr lang="en-GB" smtClean="0"/>
              <a:t>25/07/2025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E90F78-7088-FE53-6A72-B0507153E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F9FA58-BF4B-34AC-3F29-FB86CB272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B7B31-3384-47EB-B095-FF4BA97E73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16007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895E3-0696-172D-A871-A6F3D93336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5B7436-B7D9-3E0D-B2FE-9E35248A63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BD8B62-768F-9673-9F28-24312D97AF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B59FF-E544-4174-ABC8-A98B89CBF350}" type="datetimeFigureOut">
              <a:rPr lang="en-GB" smtClean="0"/>
              <a:t>25/07/2025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F035AE-E0AE-98ED-B739-8F3FA9AE2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1CE254-D2A2-AE1D-E5BE-885F4E738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B7B31-3384-47EB-B095-FF4BA97E73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0064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58D3D44-85A0-6B19-AF4E-FD807511D25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5A7272-820B-FDF4-640F-B1E8CB3AFC8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297015-097B-F158-49B6-5CD661A0CF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B59FF-E544-4174-ABC8-A98B89CBF350}" type="datetimeFigureOut">
              <a:rPr lang="en-GB" smtClean="0"/>
              <a:t>25/07/2025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EBD33D-5072-9FE9-DFE5-4D1B3B653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73E935-D4AB-989F-880F-39D3F4C41D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B7B31-3384-47EB-B095-FF4BA97E73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21109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CEE8FA-587A-F37C-F61E-F0DF459F3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532D3C-83F5-755D-A86D-6B5D6A81DD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0623C8-6462-B4F7-315C-BA43BB39C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B59FF-E544-4174-ABC8-A98B89CBF350}" type="datetimeFigureOut">
              <a:rPr lang="en-GB" smtClean="0"/>
              <a:t>25/07/2025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3B3D21-DAF4-8793-0285-C29D3AE9C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3F3398-300E-4D06-C0EA-236D87766C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B7B31-3384-47EB-B095-FF4BA97E73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7446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83612-A8A3-BEE9-51F6-283DCE821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E2F4B8-DB98-1B8A-FCBD-03ED229BC3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1DB76A-D56A-C962-723E-226324DA59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B59FF-E544-4174-ABC8-A98B89CBF350}" type="datetimeFigureOut">
              <a:rPr lang="en-GB" smtClean="0"/>
              <a:t>25/07/2025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9ACEF7-6780-2190-B9D8-3177452D16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3C559B-E4B4-19F9-3ABE-2B613B8F5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B7B31-3384-47EB-B095-FF4BA97E73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126605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DAF5E2-3572-B70B-2D37-32AFF901D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51E322-ADC2-AFDD-A4CE-98699F9E03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4452B0-1011-0AB5-0B0B-F031E436B9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CA2E09-0F74-A694-A22D-22CFC16A4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B59FF-E544-4174-ABC8-A98B89CBF350}" type="datetimeFigureOut">
              <a:rPr lang="en-GB" smtClean="0"/>
              <a:t>25/07/2025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EAFD40-B6FE-C07A-8D1B-CD492BD976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A0B988-3FBA-5EF2-107E-D47945D9C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B7B31-3384-47EB-B095-FF4BA97E73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2462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2A5625-AB85-5FB3-8D39-2C18545A59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2EE598-5E19-D36B-F21B-C76B67432D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5A0E60D-8067-F1CC-0A3B-7E05508D0C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833F281-1322-8164-E451-74D7DB0A36F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CC3BE2-0D63-87F8-4611-7C6E67DBD2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BF746D-7EBA-F4A2-CF22-5A61663CFE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B59FF-E544-4174-ABC8-A98B89CBF350}" type="datetimeFigureOut">
              <a:rPr lang="en-GB" smtClean="0"/>
              <a:t>25/07/2025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0E50C0-EA39-4953-CF10-54C22BA98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D331F05-1CD0-B9E1-AE27-D8969248F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B7B31-3384-47EB-B095-FF4BA97E73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7334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FB5C7-2D0B-BAA9-1F2D-2F2F3477B1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CB0FC05-8E74-D82A-45C0-A847CD113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B59FF-E544-4174-ABC8-A98B89CBF350}" type="datetimeFigureOut">
              <a:rPr lang="en-GB" smtClean="0"/>
              <a:t>25/07/2025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A310C0-CE54-0661-07D7-A2CCF16E7F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96BBD8-F674-31C2-B614-2107CAF84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B7B31-3384-47EB-B095-FF4BA97E73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45388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2897409-AC02-0EFF-07A5-31A6FA10D3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B59FF-E544-4174-ABC8-A98B89CBF350}" type="datetimeFigureOut">
              <a:rPr lang="en-GB" smtClean="0"/>
              <a:t>25/07/2025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B4BDF8-CBD7-7FA0-8028-076FD314F4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63FAC6-6D42-81E3-81FE-1ECA96EBC8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B7B31-3384-47EB-B095-FF4BA97E73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8092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8AA971-F350-F92C-21A7-34E5F8817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C5FEF1-0925-3596-B173-93E63CD064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DC337D-5425-1E9E-AA0A-3FD112AA0B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3F87BEF-5090-B33E-0FED-A52C1EE23F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B59FF-E544-4174-ABC8-A98B89CBF350}" type="datetimeFigureOut">
              <a:rPr lang="en-GB" smtClean="0"/>
              <a:t>25/07/2025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28AD15-B653-FB8E-6A6B-2C8D62068B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FE7DA8-80B5-38E9-212F-BC869F12F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B7B31-3384-47EB-B095-FF4BA97E73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4961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6E8FF-CE09-5164-29A0-D11DCD0F3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F805876-C914-540A-F354-F0B2A327DD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928C67-9484-F9FB-4829-3005EDECA1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58266F-6A74-F619-64B5-BCFAED88F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DB59FF-E544-4174-ABC8-A98B89CBF350}" type="datetimeFigureOut">
              <a:rPr lang="en-GB" smtClean="0"/>
              <a:t>25/07/2025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903633-9394-5E14-FE69-7E82B54F0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EF6E24-7D9C-2836-4445-E1466A4F8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1B7B31-3384-47EB-B095-FF4BA97E73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02716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5CD32DE-F7B4-6B14-3FA1-0328740A3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200CF1-61F9-6DAC-0517-457A998E17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2A9DED-33C9-C6C7-668D-3DF1FA7CEDA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5DB59FF-E544-4174-ABC8-A98B89CBF350}" type="datetimeFigureOut">
              <a:rPr lang="en-GB" smtClean="0"/>
              <a:t>25/07/2025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F96E857-E402-9C83-F237-57F430197F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375CBC4-F05A-5F8C-4805-3E2CC57E081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01B7B31-3384-47EB-B095-FF4BA97E738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9389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7F7F7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37DBC3A-9A0A-0A2C-B9A0-A71D9428AD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2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Hangman Game Architecture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86D50A8-5155-B452-CECD-1CD52966AD6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8600" y="1028244"/>
            <a:ext cx="7188199" cy="47981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31150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F837543A-6020-4505-A233-C9DB4BF74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95400C-741A-A9A1-E237-01A906894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5558489" cy="1325563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Architectural Description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5B16301-FB18-48BA-A6DD-C37CAF6F9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5E90603E-EF74-529C-9129-30DA286237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825625"/>
            <a:ext cx="5558489" cy="4351338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Ctr="0" compatLnSpc="1">
            <a:prstTxWarp prst="textNoShape">
              <a:avLst/>
            </a:prstTxWarp>
            <a:normAutofit/>
          </a:bodyPr>
          <a:lstStyle/>
          <a:p>
            <a:pPr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sz="900" b="1"/>
              <a:t>main.py as the entry point</a:t>
            </a:r>
          </a:p>
          <a:p>
            <a:pPr marL="457200" marR="0" lvl="1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effectLst/>
              </a:rPr>
              <a:t>Centralizes execution logic, coordinating game flow, imports, and function calls.</a:t>
            </a:r>
          </a:p>
          <a:p>
            <a:pPr marL="457200" marR="0" lvl="1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effectLst/>
              </a:rPr>
              <a:t>Keeps game setup and control distinct from implementation details.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900" b="1" i="0" u="none" strike="noStrike" cap="none" normalizeH="0" baseline="0">
                <a:ln>
                  <a:noFill/>
                </a:ln>
                <a:effectLst/>
              </a:rPr>
              <a:t>Modular separation of concerns</a:t>
            </a:r>
            <a:endParaRPr kumimoji="0" lang="en-US" altLang="en-US" sz="900" b="0" i="0" u="none" strike="noStrike" cap="none" normalizeH="0" baseline="0">
              <a:ln>
                <a:noFill/>
              </a:ln>
              <a:effectLst/>
            </a:endParaRPr>
          </a:p>
          <a:p>
            <a:pPr lvl="1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sz="900"/>
              <a:t>word_selection.py: Manages loading and selecting words from words.txt.</a:t>
            </a:r>
          </a:p>
          <a:p>
            <a:pPr lvl="1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sz="900"/>
              <a:t>input_validation.py: Handles all input checking (e.g., valid letter, duplicates).</a:t>
            </a:r>
          </a:p>
          <a:p>
            <a:pPr lvl="1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sz="900"/>
              <a:t>ascii_art.py: Encapsulates all ASCII drawing logic for user feedback (e.g., hangman stages).</a:t>
            </a:r>
          </a:p>
          <a:p>
            <a:pPr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900" b="1"/>
              <a:t>Game Logic module</a:t>
            </a:r>
          </a:p>
          <a:p>
            <a:pPr marL="457200" marR="0" lvl="1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effectLst/>
              </a:rPr>
              <a:t>Core functionality such as tracking guesses, calculating win/loss, and updating game state.</a:t>
            </a:r>
          </a:p>
          <a:p>
            <a:pPr marL="457200" marR="0" lvl="1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effectLst/>
              </a:rPr>
              <a:t>Decoupled from UI, supports testability and reuse.</a:t>
            </a:r>
          </a:p>
          <a:p>
            <a:pPr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altLang="en-US" sz="900" b="1"/>
              <a:t>User Interface module</a:t>
            </a:r>
          </a:p>
          <a:p>
            <a:pPr marL="457200" marR="0" lvl="1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effectLst/>
              </a:rPr>
              <a:t>Isolated from logic, responsible for displaying output and collecting input.</a:t>
            </a:r>
          </a:p>
          <a:p>
            <a:pPr marL="457200" marR="0" lvl="1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effectLst/>
              </a:rPr>
              <a:t>Enables possible replacement with a GUI or web front-end without changing the game logic.</a:t>
            </a:r>
          </a:p>
          <a:p>
            <a:pPr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en-US" altLang="en-US" sz="900" b="1"/>
              <a:t>words.txt as data source</a:t>
            </a:r>
          </a:p>
          <a:p>
            <a:pPr marL="457200" marR="0" lvl="1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effectLst/>
              </a:rPr>
              <a:t>Simple, editable, and external to code to allow easy updates and customization.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900" b="1" i="0" u="none" strike="noStrike" cap="none" normalizeH="0" baseline="0">
                <a:ln>
                  <a:noFill/>
                </a:ln>
                <a:effectLst/>
              </a:rPr>
              <a:t>Why this design?</a:t>
            </a:r>
            <a:endParaRPr kumimoji="0" lang="en-US" altLang="en-US" sz="900" b="0" i="0" u="none" strike="noStrike" cap="none" normalizeH="0" baseline="0">
              <a:ln>
                <a:noFill/>
              </a:ln>
              <a:effectLst/>
            </a:endParaRPr>
          </a:p>
          <a:p>
            <a:pPr marL="457200" marR="0" lvl="1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effectLst/>
              </a:rPr>
              <a:t>🧪 Encourages 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effectLst/>
              </a:rPr>
              <a:t>unit testing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effectLst/>
              </a:rPr>
              <a:t> of each module.</a:t>
            </a:r>
          </a:p>
          <a:p>
            <a:pPr marL="457200" marR="0" lvl="1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effectLst/>
              </a:rPr>
              <a:t>🔁 Easy to 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effectLst/>
              </a:rPr>
              <a:t>extend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effectLst/>
              </a:rPr>
              <a:t> or modify (e.g., add difficulty levels or GUI).</a:t>
            </a:r>
          </a:p>
          <a:p>
            <a:pPr marL="457200" marR="0" lvl="1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effectLst/>
              </a:rPr>
              <a:t>🧠 Facilitates 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effectLst/>
              </a:rPr>
              <a:t>learning good practices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effectLst/>
              </a:rPr>
              <a:t> (separation of concerns, modularity).</a:t>
            </a:r>
          </a:p>
          <a:p>
            <a:pPr marL="457200" marR="0" lvl="1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900" b="0" i="0" u="none" strike="noStrike" cap="none" normalizeH="0" baseline="0">
                <a:ln>
                  <a:noFill/>
                </a:ln>
                <a:effectLst/>
              </a:rPr>
              <a:t>👥 Promotes </a:t>
            </a:r>
            <a:r>
              <a:rPr kumimoji="0" lang="en-US" altLang="en-US" sz="900" b="1" i="0" u="none" strike="noStrike" cap="none" normalizeH="0" baseline="0">
                <a:ln>
                  <a:noFill/>
                </a:ln>
                <a:effectLst/>
              </a:rPr>
              <a:t>collaborative work</a:t>
            </a:r>
            <a:r>
              <a:rPr kumimoji="0" lang="en-US" altLang="en-US" sz="900" b="0" i="0" u="none" strike="noStrike" cap="none" normalizeH="0" baseline="0">
                <a:ln>
                  <a:noFill/>
                </a:ln>
                <a:effectLst/>
              </a:rPr>
              <a:t>, as contributors can work on different parts without conflicts.</a:t>
            </a:r>
          </a:p>
          <a:p>
            <a:pPr marL="0" marR="0" lvl="0" indent="-228600" fontAlgn="base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900" b="0" i="0" u="none" strike="noStrike" cap="none" normalizeH="0" baseline="0">
              <a:ln>
                <a:noFill/>
              </a:ln>
              <a:effectLst/>
            </a:endParaRP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3C0D90E-074A-4F52-9B11-B52BEF4B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Block Arc 17">
            <a:extLst>
              <a:ext uri="{FF2B5EF4-FFF2-40B4-BE49-F238E27FC236}">
                <a16:creationId xmlns:a16="http://schemas.microsoft.com/office/drawing/2014/main" id="{CABBD4C1-E6F8-46F6-8152-A8A97490B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18531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83BA5EF5-1FE9-4BF9-83BB-269BCDDF6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4B3BCACB-5880-460B-9606-8C433A9AF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88853921-7BC9-4BDE-ACAB-133C683C8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09192968-3AE7-4470-A61C-97294BB92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3AB72E55-43E4-4356-BFE8-E2102CB0B5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68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F837543A-6020-4505-A233-C9DB4BF740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E90622-BAD5-9547-0803-AFAB2221D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481" y="23403"/>
            <a:ext cx="5558489" cy="1325563"/>
          </a:xfrm>
        </p:spPr>
        <p:txBody>
          <a:bodyPr>
            <a:normAutofit/>
          </a:bodyPr>
          <a:lstStyle/>
          <a:p>
            <a:r>
              <a:rPr lang="en-GB" dirty="0"/>
              <a:t>Test Plan</a:t>
            </a: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35B16301-FB18-48BA-A6DD-C37CAF6F9A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2" name="Rectangle 1">
            <a:extLst>
              <a:ext uri="{FF2B5EF4-FFF2-40B4-BE49-F238E27FC236}">
                <a16:creationId xmlns:a16="http://schemas.microsoft.com/office/drawing/2014/main" id="{C289CA48-1592-7802-AEC2-D9EF882FC39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76076" y="1018006"/>
            <a:ext cx="9151374" cy="4845391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Autofit/>
          </a:bodyPr>
          <a:lstStyle/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9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✅ Test Plan: Verifying Architecture Success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0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9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🔧 Unit Testing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Each module (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word_selection.py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effectLst/>
              </a:rPr>
              <a:t>,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input_validation.py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effectLst/>
              </a:rPr>
              <a:t>,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ascii_art.py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effectLst/>
              </a:rPr>
              <a:t>) has a corresponding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test_*.py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effectLst/>
              </a:rPr>
              <a:t> file.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Use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unittest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effectLst/>
              </a:rPr>
              <a:t> or </a:t>
            </a:r>
            <a:r>
              <a:rPr kumimoji="0" lang="en-US" altLang="en-US" sz="900" b="0" i="0" u="none" strike="noStrike" cap="none" normalizeH="0" baseline="0" dirty="0" err="1">
                <a:ln>
                  <a:noFill/>
                </a:ln>
                <a:effectLst/>
                <a:latin typeface="Arial Unicode MS"/>
              </a:rPr>
              <a:t>pytest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effectLst/>
              </a:rPr>
              <a:t> for consistent, automated test coverage.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Run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coverage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effectLst/>
              </a:rPr>
              <a:t> to ensure </a:t>
            </a:r>
            <a:r>
              <a:rPr kumimoji="0" lang="en-US" altLang="en-US" sz="9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100% test coverage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Validate edge cases (e.g., empty word list, invalid input, repeated guesses).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9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9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🧪 Integration Testing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Simulate full game run using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main.py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effectLst/>
              </a:rPr>
              <a:t>.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Verify expected output after sequences of inputs (both wins and losses).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Confirm correct transitions between game states and outputs.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9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9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👁 Manual Testing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Play the game through terminal as a user:</a:t>
            </a:r>
          </a:p>
          <a:p>
            <a:pPr marL="457200" marR="0" lvl="1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Try winning with different word lengths.</a:t>
            </a:r>
          </a:p>
          <a:p>
            <a:pPr marL="457200" marR="0" lvl="1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Try losing by guessing wrong repeatedly.</a:t>
            </a:r>
          </a:p>
          <a:p>
            <a:pPr marL="457200" marR="0" lvl="1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Enter invalid characters or symbols.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Check terminal output is clear and consistent.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9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9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🔄 Refactor Test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Replace or modify one component (e.g., change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ascii_art.py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effectLst/>
              </a:rPr>
              <a:t>) and confirm no breakages.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Add a new feature (e.g., category-based word selection) and verify it can be added with minimal architecture disruption.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900" b="1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r>
              <a:rPr kumimoji="0" lang="en-US" altLang="en-US" sz="900" b="1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📐 Design Validation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Conduct a brief peer review of 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effectLst/>
                <a:latin typeface="Arial Unicode MS"/>
              </a:rPr>
              <a:t>architecture.md</a:t>
            </a:r>
            <a:r>
              <a:rPr kumimoji="0" lang="en-US" altLang="en-US" sz="900" b="0" i="0" u="none" strike="noStrike" cap="none" normalizeH="0" baseline="0" dirty="0">
                <a:ln>
                  <a:noFill/>
                </a:ln>
                <a:effectLst/>
              </a:rPr>
              <a:t> and the diagram.</a:t>
            </a:r>
            <a:endParaRPr kumimoji="0" lang="en-US" altLang="en-US" sz="9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Confirm the current implementation reflects the design.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900" b="0" i="0" u="none" strike="noStrike" cap="none" normalizeH="0" baseline="0" dirty="0">
                <a:ln>
                  <a:noFill/>
                </a:ln>
                <a:effectLst/>
                <a:latin typeface="Arial" panose="020B0604020202020204" pitchFamily="34" charset="0"/>
              </a:rPr>
              <a:t>Identify any circular dependencies or tight coupling (should be none).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400" b="0" i="0" u="none" strike="noStrike" cap="none" normalizeH="0" baseline="0" dirty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C3C0D90E-074A-4F52-9B11-B52BEF4BCB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2624479"/>
            <a:ext cx="812427" cy="812427"/>
          </a:xfrm>
          <a:prstGeom prst="ellipse">
            <a:avLst/>
          </a:prstGeom>
          <a:noFill/>
          <a:ln w="127000">
            <a:solidFill>
              <a:schemeClr val="accent5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Block Arc 25">
            <a:extLst>
              <a:ext uri="{FF2B5EF4-FFF2-40B4-BE49-F238E27FC236}">
                <a16:creationId xmlns:a16="http://schemas.microsoft.com/office/drawing/2014/main" id="{CABBD4C1-E6F8-46F6-8152-A8A97490BF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912417" y="1218531"/>
            <a:ext cx="2387600" cy="2387600"/>
          </a:xfrm>
          <a:prstGeom prst="blockArc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83BA5EF5-1FE9-4BF9-83BB-269BCDDF6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0"/>
            <a:ext cx="2315251" cy="1550992"/>
          </a:xfrm>
          <a:custGeom>
            <a:avLst/>
            <a:gdLst>
              <a:gd name="connsiteX0" fmla="*/ 0 w 2315251"/>
              <a:gd name="connsiteY0" fmla="*/ 0 h 1550992"/>
              <a:gd name="connsiteX1" fmla="*/ 138700 w 2315251"/>
              <a:gd name="connsiteY1" fmla="*/ 0 h 1550992"/>
              <a:gd name="connsiteX2" fmla="*/ 138700 w 2315251"/>
              <a:gd name="connsiteY2" fmla="*/ 1361400 h 1550992"/>
              <a:gd name="connsiteX3" fmla="*/ 2107387 w 2315251"/>
              <a:gd name="connsiteY3" fmla="*/ 222673 h 1550992"/>
              <a:gd name="connsiteX4" fmla="*/ 1722420 w 2315251"/>
              <a:gd name="connsiteY4" fmla="*/ 0 h 1550992"/>
              <a:gd name="connsiteX5" fmla="*/ 1999436 w 2315251"/>
              <a:gd name="connsiteY5" fmla="*/ 0 h 1550992"/>
              <a:gd name="connsiteX6" fmla="*/ 2280549 w 2315251"/>
              <a:gd name="connsiteY6" fmla="*/ 162605 h 1550992"/>
              <a:gd name="connsiteX7" fmla="*/ 2305953 w 2315251"/>
              <a:gd name="connsiteY7" fmla="*/ 257336 h 1550992"/>
              <a:gd name="connsiteX8" fmla="*/ 2280549 w 2315251"/>
              <a:gd name="connsiteY8" fmla="*/ 282740 h 1550992"/>
              <a:gd name="connsiteX9" fmla="*/ 104026 w 2315251"/>
              <a:gd name="connsiteY9" fmla="*/ 1541710 h 1550992"/>
              <a:gd name="connsiteX10" fmla="*/ 69351 w 2315251"/>
              <a:gd name="connsiteY10" fmla="*/ 1550992 h 1550992"/>
              <a:gd name="connsiteX11" fmla="*/ 0 w 2315251"/>
              <a:gd name="connsiteY11" fmla="*/ 1481643 h 1550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2315251" h="1550992">
                <a:moveTo>
                  <a:pt x="0" y="0"/>
                </a:moveTo>
                <a:lnTo>
                  <a:pt x="138700" y="0"/>
                </a:lnTo>
                <a:lnTo>
                  <a:pt x="138700" y="1361400"/>
                </a:lnTo>
                <a:lnTo>
                  <a:pt x="2107387" y="222673"/>
                </a:lnTo>
                <a:lnTo>
                  <a:pt x="1722420" y="0"/>
                </a:lnTo>
                <a:lnTo>
                  <a:pt x="1999436" y="0"/>
                </a:lnTo>
                <a:lnTo>
                  <a:pt x="2280549" y="162605"/>
                </a:lnTo>
                <a:cubicBezTo>
                  <a:pt x="2313720" y="181745"/>
                  <a:pt x="2325104" y="224155"/>
                  <a:pt x="2305953" y="257336"/>
                </a:cubicBezTo>
                <a:cubicBezTo>
                  <a:pt x="2299872" y="267889"/>
                  <a:pt x="2291101" y="276648"/>
                  <a:pt x="2280549" y="282740"/>
                </a:cubicBezTo>
                <a:lnTo>
                  <a:pt x="104026" y="1541710"/>
                </a:lnTo>
                <a:cubicBezTo>
                  <a:pt x="93484" y="1547802"/>
                  <a:pt x="81523" y="1551003"/>
                  <a:pt x="69351" y="1550992"/>
                </a:cubicBezTo>
                <a:cubicBezTo>
                  <a:pt x="31049" y="1550992"/>
                  <a:pt x="0" y="1519944"/>
                  <a:pt x="0" y="1481643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B3BCACB-5880-460B-9606-8C433A9AF9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724638" y="1331572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88853921-7BC9-4BDE-ACAB-133C683C82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05550" y="4112081"/>
            <a:ext cx="1186451" cy="1771650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09192968-3AE7-4470-A61C-97294BB927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0992895">
            <a:off x="6086940" y="4145122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3AB72E55-43E4-4356-BFE8-E2102CB0B5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821310" y="4962670"/>
            <a:ext cx="2643352" cy="1895331"/>
          </a:xfrm>
          <a:custGeom>
            <a:avLst/>
            <a:gdLst>
              <a:gd name="connsiteX0" fmla="*/ 1321676 w 2643352"/>
              <a:gd name="connsiteY0" fmla="*/ 0 h 1895331"/>
              <a:gd name="connsiteX1" fmla="*/ 2643352 w 2643352"/>
              <a:gd name="connsiteY1" fmla="*/ 1321676 h 1895331"/>
              <a:gd name="connsiteX2" fmla="*/ 2539488 w 2643352"/>
              <a:gd name="connsiteY2" fmla="*/ 1836132 h 1895331"/>
              <a:gd name="connsiteX3" fmla="*/ 2510970 w 2643352"/>
              <a:gd name="connsiteY3" fmla="*/ 1895331 h 1895331"/>
              <a:gd name="connsiteX4" fmla="*/ 132382 w 2643352"/>
              <a:gd name="connsiteY4" fmla="*/ 1895331 h 1895331"/>
              <a:gd name="connsiteX5" fmla="*/ 103864 w 2643352"/>
              <a:gd name="connsiteY5" fmla="*/ 1836132 h 1895331"/>
              <a:gd name="connsiteX6" fmla="*/ 0 w 2643352"/>
              <a:gd name="connsiteY6" fmla="*/ 1321676 h 1895331"/>
              <a:gd name="connsiteX7" fmla="*/ 1321676 w 2643352"/>
              <a:gd name="connsiteY7" fmla="*/ 0 h 18953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643352" h="1895331">
                <a:moveTo>
                  <a:pt x="1321676" y="0"/>
                </a:moveTo>
                <a:cubicBezTo>
                  <a:pt x="2051617" y="0"/>
                  <a:pt x="2643352" y="591735"/>
                  <a:pt x="2643352" y="1321676"/>
                </a:cubicBezTo>
                <a:cubicBezTo>
                  <a:pt x="2643352" y="1504161"/>
                  <a:pt x="2606369" y="1678009"/>
                  <a:pt x="2539488" y="1836132"/>
                </a:cubicBezTo>
                <a:lnTo>
                  <a:pt x="2510970" y="1895331"/>
                </a:lnTo>
                <a:lnTo>
                  <a:pt x="132382" y="1895331"/>
                </a:lnTo>
                <a:lnTo>
                  <a:pt x="103864" y="1836132"/>
                </a:lnTo>
                <a:cubicBezTo>
                  <a:pt x="36984" y="1678009"/>
                  <a:pt x="0" y="1504161"/>
                  <a:pt x="0" y="1321676"/>
                </a:cubicBezTo>
                <a:cubicBezTo>
                  <a:pt x="0" y="591735"/>
                  <a:pt x="591735" y="0"/>
                  <a:pt x="1321676" y="0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21766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472</Words>
  <Application>Microsoft Office PowerPoint</Application>
  <PresentationFormat>Widescreen</PresentationFormat>
  <Paragraphs>51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Arial Unicode MS</vt:lpstr>
      <vt:lpstr>Office Theme</vt:lpstr>
      <vt:lpstr>Hangman Game Architecture</vt:lpstr>
      <vt:lpstr>Architectural Description</vt:lpstr>
      <vt:lpstr>Test Plan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Roanne Perrin</dc:creator>
  <cp:lastModifiedBy>Roanne Perrin</cp:lastModifiedBy>
  <cp:revision>2</cp:revision>
  <dcterms:created xsi:type="dcterms:W3CDTF">2025-07-25T14:59:59Z</dcterms:created>
  <dcterms:modified xsi:type="dcterms:W3CDTF">2025-07-25T15:12:47Z</dcterms:modified>
</cp:coreProperties>
</file>